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BA17C-1341-426C-AE05-B4523B321358}" v="23" dt="2022-06-01T11:29:24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DB634-D03C-6D0C-964A-6B5478AE0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91C66-8E05-079A-0423-99B90BD4BE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CE00-2379-4972-AF69-F56485E0E85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9734-398F-B7CC-FF3D-B73C424A2B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15622-38B4-DD4A-86A2-9E2CE7142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04EE-2597-45DC-854F-A369DD0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09:12.8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1097 710,'-11'-1,"0"1,1 0,-1 1,0 0,1 1,-1 0,1 1,0 0,0 0,0 1,0 0,0 1,1 0,0 1,0 0,0 0,1 1,0 0,0 0,1 1,0 0,0 0,1 1,0-1,-6 13,-245 393,238-386,-81 121,84-122,2 1,0 1,-15 48,25-62,1 0,0 1,2-1,0 1,0-1,1 0,1 1,6 29,-7-43,1-1,-1 1,1-1,-1 1,1-1,-1 1,1-1,0 1,0-1,0 0,0 1,0-1,0 0,0 0,0 0,0 0,1 0,-1 0,0 0,1 0,-1 0,1-1,-1 1,4 1,42 1,-42-4,0 1,0-1,0 1,0 1,0-1,0 1,0 0,0 0,0 0,-1 1,7 2,9 9,1-1,0-1,44 15,-60-24,-1-1,1 1,0 0,-1 1,0-1,1 1,-1 0,0 0,0 0,-1 1,1-1,-1 1,0 0,0 0,0 0,0 1,-1-1,1 0,-1 1,0 0,-1-1,1 1,-1 0,0 0,0 0,0 10,-1 8,-1 0,-1 0,-2 0,-9 40,-1 5,2 35,8-61,-1 1,-2-1,-2-1,-16 47,-1-11,16-42,-2-1,-17 34,25-59,-1-1,0 0,0 0,-1 0,0-1,0 0,-1 0,0 0,0-1,0 0,-1-1,-13 8,-30 9,35-15,-1 0,-23 14,35-18,0 1,-1 1,1-1,1 0,-1 1,1 0,-1 0,2 1,-1-1,-5 10,2 3,0 1,-8 33,-3 13,-51 193,55-191,-3 0,-3-1,-32 73,35-98,2 1,1 1,3 0,1 1,2 0,2 0,2 1,3 71,1 24,3 125,47 56,-35-245,26 149,-31-163,3 0,2-1,3-1,36 82,-18-66,4-1,86 123,-86-139,-23-33,0-1,1 0,1-1,2-1,0-1,1-1,33 24,27 8,183 128,-44-25,-10-9,-65-46,160 84,51 3,117 71,-265-145,-25-14,-111-58,1-4,113 42,-69-43,2-6,1-4,130 10,-212-30,64 20,-71-16,1-3,0 0,45 3,150-8,-201-5,0-1,0-1,-1-2,1 0,-1-2,35-15,-22 5,0-2,-1-2,-1-1,-2-2,0-1,-1-2,46-50,-71 68,-1 1,0-1,0 0,-1-1,-1 0,0 0,0 0,3-13,57-139,-53 127,1 0,2 2,2 0,35-52,17-33,-46 74,3-4,-2-2,35-102,-30 61,7-26,-12 13,-4-1,-5-1,3-165,-21-460,6 674,3 1,2 0,2 1,32-89,-22 79,-10 37,-1 0,-2-1,-1 0,-1-1,1-39,-3 22,12-62,-6 45,4-23,-3 28,3-94,3-29,0 0,-16 131,-3-366,-6 357,-2 1,-21-74,15 72,1 12,-3 0,-27-56,-20-53,-1 6,6 15,54 116,0-1,1 0,-2-37,5 36,-1 0,-1 0,-12-35,6 27,1 0,2-1,0 0,3 0,-2-51,5 69,0 0,-2 1,0-1,0 1,-1 0,-1 0,-1 0,0 0,-12-19,-10-10,-46-57,24 36,-12-13,39 50,1 0,-31-52,28 41,-2 2,-1 0,-2 2,-59-53,21 21,-12-9,-160-119,-109-36,164 121,102 62,-1 4,-3 4,-125-41,95 38,86 31,0 2,-1 1,-1 2,1 1,-1 2,-59 0,69 2,0-2,1 0,-1-1,1-2,-25-9,16 5,-49-8,1 10,0 4,-79 6,50 0,87-1,0 0,0 0,-1 2,2 1,-1 1,0 0,1 2,0 0,1 1,0 1,0 1,0 1,2 0,-29 24,-164 130,199-157,-1-1,0 0,0 0,-1-2,0 0,0 0,-14 3,-14 0,-42 4,43-8,-46 12,72-12,1 0,0 1,0 0,1 1,-1 0,1 1,-15 11,-18 18,1-1,-1-2,-94 53,85-56,0 3,-68 56,25-17,45-35,10-4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23:34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15:24:39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163 366 24575,'1'8'0,"-1"0"0,-1 0 0,0 0 0,0 1 0,0-1 0,-4 10 0,3-14 0,0 0 0,0-1 0,0 1 0,0 0 0,-1-1 0,0 1 0,0-1 0,0 0 0,0 0 0,0 0 0,-1 0 0,1-1 0,-6 3 0,-9 7 0,8-6 0,0 0 0,0 1 0,1 1 0,-12 10 0,18-14 0,-1 0 0,1 0 0,1 0 0,-1 1 0,1-1 0,-1 1 0,1 0 0,1 0 0,-1 0 0,1 0 0,0 0 0,0 0 0,-1 7 0,-1 48 0,7 75 0,0-30 0,-3-76 0,1-1 0,2 0 0,0 0 0,13 40 0,46 104 0,-51-143 0,3 17 0,-2 1 0,9 57 0,-20-88 0,0 1 0,-2 29 0,2 21 0,-1-63 0,0-1 0,0 0 0,0 1 0,1-1 0,-1 0 0,1 0 0,0 0 0,0 0 0,0 0 0,0 0 0,1 0 0,-1-1 0,1 1 0,-1-1 0,1 0 0,0 0 0,0 0 0,0 0 0,0 0 0,0-1 0,1 1 0,2 0 0,13 5 0,1 0 0,36 5 0,-15-3 0,10 6 0,0-3 0,-1 3 0,0 2 0,-1 2 0,-1 2 0,64 38 0,-36-9 0,152 72 0,-179-104 0,-1-3 0,2-1 0,80 11 0,-64-14 0,85 27 0,-121-30 0,0-2 0,0-1 0,1-1 0,-1-2 0,57-2 0,30 1 0,-89 3 0,-1 0 0,45 15 0,4 0 0,137 39 0,14 3 0,397 81-266,-283-60-426,503 73 692,-453-91 0,355 31 0,-476-64 2,296 14 155,-420-44 672,167-6-859,-271 0 30,-1-3 0,0-1 0,0-2 0,40-17 0,91-22 0,151-44 0,-130 33 0,24 8 0,-116 30 0,11-3 0,205-77 0,-272 86 0,1 3 0,82-15 0,-72 18 0,77-26 0,-41 9 0,164-28 0,-72 19 0,-128 26 0,1 2 0,85-2 0,120 14 0,-88 0 0,1103-3 0,-1235-1 0,-1-2 0,0-2 0,64-16 0,-77 12 0,-1-1 0,0-1 0,-1-1 0,48-30 0,89-77 0,-45 31 0,-55 43 0,101-94 0,-146 121 0,-1-1 0,0-1 0,-2-1 0,0 0 0,-1-1 0,-2 0 0,0-1 0,-1 0 0,10-35 0,20-91 0,27-189 0,-67 333 0,0 1 0,-1 0 0,1 0 0,1 0 0,-1 1 0,0-1 0,1 0 0,0 0 0,0 1 0,0-1 0,0 1 0,1 0 0,0-1 0,-1 1 0,1 0 0,0 1 0,0-1 0,0 0 0,1 1 0,-1 0 0,1 0 0,-1 0 0,1 0 0,0 0 0,5-1 0,17-10 0,-22 9 0,0 1 0,0-1 0,0 0 0,-1 0 0,0 0 0,0 0 0,0 0 0,0-1 0,0 0 0,-1 1 0,0-1 0,0 0 0,-1 0 0,1 0 0,-1 0 0,0 0 0,0-1 0,0 1 0,-1 0 0,0-7 0,0-4 0,0 1 0,-1 0 0,0 0 0,-2-1 0,-7-27 0,2 18 0,-4-13 0,-27-58 0,34 86 0,0 0 0,-1 0 0,-1 0 0,0 1 0,0-1 0,-1 2 0,0-1 0,0 1 0,-1 1 0,-10-9 0,-8-1 0,-1 0 0,0 1 0,-1 2 0,-42-15 0,20 10 0,37 12 0,0 1 0,-1 1 0,0 1 0,-21-4 0,-143-2 0,116 8 0,-92-13 0,-86-37 0,-103-16 0,-132 26 0,177 19 0,48 7 0,-137 5 0,286 12 0,85-2 0,-1-1 0,1-1 0,0 0 0,0-2 0,-19-7 0,17 6 0,0 0 0,-1 1 0,-36-4 0,-319 7 0,178 5 0,-5396-3 0,5387 13 0,21-1 0,-634-10 0,421-3 0,384 1 0,0 1 0,0 0 0,0 1 0,1 1 0,-1 0 0,1 1 0,0 0 0,0 1 0,-14 8 0,-6 6 0,1 1 0,-30 26 0,56-42 0,-32 23 0,-2-2 0,-1-2 0,-1-2 0,-1-2 0,-90 28 0,52-20 0,32-9 0,-1-2 0,0-3 0,-82 12 0,-339 45 0,457-66-170,0-2-1,0 0 0,0 0 1,0-1-1,-1-1 0,1-1 1,-19-2-1,12-3-6655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09:32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11:56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4434 1825,'-42'12,"-2"-1,1-2,-88 6,-138-12,160-5,-3189 1,3287 0,0 0,1-1,-1 0,1 0,-1-1,1-1,0 0,0 0,0-1,1 0,0 0,0-1,0-1,-11-9,-9-12,1-1,-36-49,57 70,-52-80,-3-4,54 82,1 0,1 0,0-1,0 0,1 0,0 0,1-1,1 0,0 1,-3-23,2-7,4-80,2 84,-2 1,-7-62,-12-53,18 131,1 1,1-1,0 0,1 0,9-32,-6 40,1 0,0 1,0-1,1 1,0 0,1 1,1 0,-1 0,2 1,19-16,5-2,74-41,-46 32,1 3,3 2,0 4,102-28,-43 15,-63 19,75-27,-45 15,186-40,-108 33,-102 22,-19 10,0 1,0 3,0 2,74 7,-9-2,1761-3,-1792 5,-1 3,1 4,90 25,22 4,227 64,-103-21,110 27,24 4,-352-88,-68-18,-1 1,1 2,-2 1,58 34,-74-37,1 0,-2 2,0 0,0 0,-1 1,0 1,-2 0,1 1,-2 0,16 28,7 21,-23-49,0 2,-2-1,0 2,-1-1,0 1,-2 0,0 0,-1 0,-1 1,1 19,-3-27,0-1,-1 1,-1 0,0-1,0 1,-1 0,0-1,-1 1,0-1,-1 0,0 0,0 0,-1-1,-7 11,-3-1,0 0,-2-1,0-1,0-1,-2 0,-35 22,20-17,-1-2,-1-2,-55 19,-18-5,-209 33,303-61,-248 44,-298 38,391-73,73-8,1 5,-118 26,97-2,-112 49,210-76,0 0,-1-1,1-1,-1-1,-27 1,-103-6,63-1,-83 4,-134-3,300 1,1 1,0 0,0 0,0 0,0-1,0 1,0-1,0 0,0 0,0 0,-3-2,2-2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15:36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0 24575,'-249'221'0,"194"-178"0,23-16 0,-2-1 0,0-2 0,-2-2 0,-65 31 0,96-50 0,0 0 0,0 0 0,0 1 0,0-1 0,0 1 0,1 0 0,0 0 0,0 1 0,0-1 0,0 1 0,1 0 0,-1 0 0,1 0 0,-3 8 0,4-8 0,-1 0 0,1-1 0,-1 1 0,0 0 0,0-1 0,0 0 0,-1 0 0,0 0 0,0 0 0,0 0 0,0-1 0,0 0 0,-1 0 0,1 0 0,-1 0 0,-8 3 0,8-5 0,-1 1 0,0 0 0,1 0 0,-1 0 0,1 1 0,0 0 0,-6 4 0,10-7 0,1 1 0,-1-1 0,1 1 0,-1-1 0,1 1 0,-1 0 0,1-1 0,-1 1 0,1-1 0,0 1 0,0 0 0,-1 0 0,1-1 0,0 1 0,0 0 0,0-1 0,-1 1 0,1 0 0,0 0 0,0-1 0,0 1 0,0 0 0,1 0 0,-1 0 0,1 2 0,0-1 0,0 0 0,0-1 0,0 1 0,1 0 0,-1 0 0,1 0 0,-1-1 0,1 1 0,0-1 0,-1 1 0,4 1 0,19 12 0,1-1 0,0-1 0,49 17 0,-48-20 0,-7-3 0,-1-2 0,1 0 0,0-1 0,0-1 0,0-1 0,37 0 0,120-18 0,-5 1 0,215 16-1365,-362-1-5461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15:36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24575,'60'1'0,"92"-5"0,-133 2 0,0 0 0,-1-2 0,1-1 0,-1 0 0,35-15 0,39-13 0,-27 12 0,-30 11 0,0 1 0,0 1 0,40-2 0,-42 6 0,24-1 0,110 5 0,26-2 0,-172 0 0,1-1 0,-1-1 0,0-1 0,0-1 0,0 0 0,38-20 0,-21 6 0,90-42 0,-111 56 0,0 1 0,1 0 0,0 1 0,0 1 0,36-2 0,-14 5 0,1-2 0,0-2 0,-1-1 0,0-3 0,0-1 0,58-21 0,-71 21 0,0 2 0,0 1 0,1 2 0,0 0 0,0 2 0,0 1 0,39 3 0,-24-1 0,0-1 0,43-7 0,-64 2 22,-1-1 0,0-1 1,-1-1-1,1 0 0,22-14 0,-17 9-771,54-20 0,-52 25-6077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17:53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5436 3087,'-4'-3,"1"1,-1-1,0 1,1 0,-1 0,0 1,0-1,0 1,-1 0,1 0,-8-1,-54-2,48 4,-674-3,354 5,298-4,-1-3,1-1,-52-15,3 2,-193-48,69 15,62 19,-283-24,311 46,-207-45,91 0,-54-12,235 53,-107-41,18 5,38 21,-95-33,74 18,-32-14,139 48,-54-21,1-4,1-3,-90-63,-78-65,225 153,2 0,-1-1,2-1,-23-29,12 13,18 24,2 0,-1 0,1-1,0 0,0 0,1-1,1 0,0 1,0-2,1 1,0 0,0-1,1 1,0-15,-1 2,0 0,-2 0,-1 1,-11-31,11 36,0 1,1-1,0-1,1 1,2 0,0-1,0 0,2 1,1-22,8-13,2 0,2 1,24-60,-32 100,1 1,0 0,0 0,1 0,1 0,0 1,0 1,0-1,17-11,9-4,54-29,-18 11,125-86,136-84,-274 176,2 3,1 3,77-28,-96 46,0 1,0 2,77-7,-97 13,-1-1,0-1,0-1,36-15,-30 10,50-13,313-48,-373 69,93-23,16-2,22 12,211 3,-109 12,185 4,-47 23,-233-17,253 49,-245-31,306 10,-283-13,-10-1,-134-21,42 2,0 3,0 3,89 24,-92-15,117 11,20 4,-126-14,289 78,-186-42,-135-42,-2 2,0 2,86 42,-51-13,74 43,-6 7,-75-48,97 74,-156-102,-1 1,0 1,-2 1,0 1,-2 1,-1 1,-1 1,-2 0,18 40,-17-32,-3 0,-1 1,-1 1,13 70,-16-24,-4 0,-8 138,0-200,-2-1,0 1,-1-1,-1 0,-1 0,-1 0,-1-1,0 0,-2-1,-14 20,-20 25,-78 83,109-132,-21 22,-2-2,-1-1,-2-2,0-2,-3-2,0-2,-2-1,-57 22,22-16,0-4,-2-3,-1-4,-95 10,53-12,-303 25,374-42,-393 14,-576-3,628-15,308-1,1-5,-129-29,139 23,11 7,1 2,-126 6,84 2,81-2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21:47.3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30,'1'-1,"-1"-1,1 1,-1 0,1 0,0 0,-1 0,1 0,0 0,0 0,-1 0,1 0,0 0,0 1,0-1,0 0,0 1,0-1,0 0,1 1,-1-1,0 1,0 0,0-1,1 1,-1 0,0 0,2 0,41-5,-40 5,494-4,-255 7,-181-4,-36-1,-1 1,1 2,0 0,-1 2,50 11,-7 7,-38-13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21:49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0,'26'0,"1"1,-1 1,0 1,0 1,40 12,140 35,-171-44,47 11,-10-1,0-3,1-3,103 3,-126-14,-12 0,-1 0,1-3,65-12,-31 1,-51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15:21:51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0,'20'9,"1"-2,0 0,1-1,0-2,43 5,39 8,-49 2,-41-14,1 0,0 0,20 3,100 17,-89-15,0-2,87 5,0-14,-107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6366-E9D9-4218-83D8-9CF5604A9BB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5B372-C856-4D1E-802A-3EBDB3C1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5B372-C856-4D1E-802A-3EBDB3C1E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237C-CBF8-3CBB-F26B-ABC8DA61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A8080-E3F1-5558-0DC7-11C3CF9F7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3788-9464-1F28-39FF-0C3AC502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3E46-23FC-BDDC-22FD-B1B28509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A872-2006-1DA2-BD28-1E06E504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2ECE-62C8-40A0-3B8B-2267A674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BA4A4-EFF4-0579-3F0D-E7878AC6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C227-68A7-0352-CB3B-26D36746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9A570-CD02-C0E7-22FF-820F04CD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63B5-E942-F531-446E-6D6553A6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EF4D0-65E5-D611-7A09-70DD76A53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9A931-5D52-5354-2A84-00AA4D214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5C47-2083-6734-DD45-59E2BDFB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6626-EE3C-D757-EFAC-58739D4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A2AE-B4DB-234E-E97C-A93DDB13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3204-F652-8E21-24A1-B8EFEFA4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5B68-6C89-1D6B-BB2A-DA6EB29AF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1326-2CFC-79F2-8C30-2D128189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149F1-7F0C-58E0-FFDF-6C4D52C3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F7B4-382F-256D-5BB8-491C6765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F651-4D1F-EBA9-D8F7-32E31120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5679-104E-AF00-26F8-1179BADB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DFA6-F2D3-159D-6538-FA500DD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19A4A-3921-F3A5-463A-9180889D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85F0-862C-FA84-37DE-CF6C3D1D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8E9A-E930-B76D-1FDF-C3A09255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F041-80E9-75E2-640F-96E802DE6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416B5-ACC5-8CDC-084C-F5242E05F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FB3CD-12D7-22C5-7898-23009410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7D83D-88E5-625F-F0DB-E807642A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A0551-C1DE-58F4-C203-9EC7DD1A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91B7-EE9A-B9D4-47F5-2A91121C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24001-B1EC-8208-56F3-774100E6B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651F-51AB-1292-17FF-8790492A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F43AE-BFAE-BBF8-8B8C-B2BAC9D9A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6EBB6-426D-5799-FFFF-1AA2EABC4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0F29D-93FC-E56A-F41D-69F147F3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92F45-9491-AC3B-DCAA-05698B03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032E1-7BEF-CD4A-8F5F-BCFADC2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AF6D-9D75-0D4C-650C-6AB0DB87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8AAE2-7416-5246-8372-BC6F9A9C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BB6C5-BC83-B49A-2F87-9F824065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D83FB-056A-79B9-761C-1BA0BA07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94288-D6ED-7782-4247-85182B14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11BFA-9787-F76C-8963-0305DD5A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75F-9447-24EA-1EFB-3D381026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ED4B-9F54-6A5A-6390-85B46BB4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3322-C1A9-A1B8-8B25-9A58C16D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06306-2F5D-D7ED-476C-12AAE1A8F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A702-D767-EEFF-CB35-F54891A9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485CF-7566-7C3D-7529-F96C6DD3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E67B-2406-2993-F551-E6B9D957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B666-F8BD-0D82-2EFA-D8A9E0E7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F168F-79EB-785F-714E-29333BFBD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1D438-3035-7145-5FDB-0F3DC103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1F698-66A2-E16F-D627-FF22C81A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7DA5F-24FC-FA89-3305-DC667197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1273F-5AC6-440F-50E5-66CBCF9C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EE96F-24CC-718C-FB0E-2FDAD6E4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578D4-E09E-7F34-7DE9-AE59B245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AFDF7-E2B0-80C0-6F3A-057EC8BF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6569-6FE5-4783-9F34-ED5A7228055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5E657-68DD-D54A-6007-F773DBBA3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F1E8B-E361-4297-B748-80E841DF4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104-BF77-4794-9653-8DD53709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fhslear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thleticclearanc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8.xml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sco.k12.fl.us/library/athletics/el07_home_reg_2020-21.pdf" TargetMode="External"/><Relationship Id="rId3" Type="http://schemas.openxmlformats.org/officeDocument/2006/relationships/hyperlink" Target="https://s3-us-west-2.amazonaws.com/sportshub2-uploads-prod/files/sites/1213/2020/09/25161841/Athletic-Clearance-2223.pdf" TargetMode="External"/><Relationship Id="rId7" Type="http://schemas.openxmlformats.org/officeDocument/2006/relationships/hyperlink" Target="https://www.pasco.k12.fl.us/library/athletics/FHSAAClearanceParticipationGA7.pdf" TargetMode="External"/><Relationship Id="rId2" Type="http://schemas.openxmlformats.org/officeDocument/2006/relationships/hyperlink" Target="https://www.pasco.k12.fl.us/library/athletics/el02_physical_2_0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sco.k12.fl.us/library/athletics/el03_consent_62021.pdf" TargetMode="External"/><Relationship Id="rId5" Type="http://schemas.openxmlformats.org/officeDocument/2006/relationships/hyperlink" Target="https://www.pasco.k12.fl.us/library/athletics/General_Information_for_Students_and_Parents_4.pdf" TargetMode="External"/><Relationship Id="rId4" Type="http://schemas.openxmlformats.org/officeDocument/2006/relationships/hyperlink" Target="https://www.pasco.k12.fl.us/library/athletics/Pasco_County_Student_Data_Particpation_Form_3.pdf" TargetMode="External"/><Relationship Id="rId9" Type="http://schemas.openxmlformats.org/officeDocument/2006/relationships/hyperlink" Target="https://www.pasco.k12.fl.us/library/athletics/Charter_School_Athletic_Participation_Forms_2021-22_(5.12.2021)_FINAL_Type-in_version__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BF98A-F858-AEE3-AC55-E39870085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3400">
                <a:solidFill>
                  <a:srgbClr val="FFFFFF"/>
                </a:solidFill>
              </a:rPr>
              <a:t>Instructions for Completing Athletic Paperwork Online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3AE13-DB9D-53A9-C8CD-BA1D3212C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16" y="229961"/>
            <a:ext cx="3533523" cy="1673904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Wesley Chapel High School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758FF-EA76-0539-3082-8F58DA78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7" y="1070019"/>
            <a:ext cx="7225748" cy="47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F7EA-10FF-F3DC-4D49-A2ADF6B2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NFHS Course Registration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E09B-FB33-FC4B-3855-13301A13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34" y="1575842"/>
            <a:ext cx="10515600" cy="1476299"/>
          </a:xfrm>
        </p:spPr>
        <p:txBody>
          <a:bodyPr>
            <a:normAutofit/>
          </a:bodyPr>
          <a:lstStyle/>
          <a:p>
            <a:r>
              <a:rPr lang="en-US" dirty="0"/>
              <a:t>. </a:t>
            </a:r>
            <a:r>
              <a:rPr lang="en-US" dirty="0">
                <a:hlinkClick r:id="rId2"/>
              </a:rPr>
              <a:t>https://nfhslearn.com/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792F3-C41A-8017-4BCE-C0FA634C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45" y="2313992"/>
            <a:ext cx="6615604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5BCC-4668-07FB-B75B-06B95928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2FD6-D159-DED1-AE23-DCB797A22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the “</a:t>
            </a:r>
            <a:r>
              <a:rPr lang="en-US" b="1" dirty="0"/>
              <a:t>Confirmation Message</a:t>
            </a:r>
            <a:r>
              <a:rPr lang="en-US" dirty="0"/>
              <a:t>” letter. This letter states that the process to participate in their sport at WCHS has been started. You will receive an email form Athletic Clearance once your student has been approved.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Print</a:t>
            </a:r>
            <a:r>
              <a:rPr lang="en-US" dirty="0"/>
              <a:t> the email conformation</a:t>
            </a:r>
          </a:p>
          <a:p>
            <a:endParaRPr lang="en-US" dirty="0"/>
          </a:p>
          <a:p>
            <a:r>
              <a:rPr lang="en-US" dirty="0"/>
              <a:t>Provide an email copy to the Coach as verification that the Athletic Paperwork has been completed.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0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18D5-0BE2-B776-92DF-AAD31CFC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Certificates 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F850-518D-6375-8041-AE80F0173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Upload the following completion certificates </a:t>
            </a:r>
          </a:p>
          <a:p>
            <a:r>
              <a:rPr lang="en-US" dirty="0"/>
              <a:t>HFHS Concussion Certificate </a:t>
            </a:r>
          </a:p>
          <a:p>
            <a:r>
              <a:rPr lang="en-US" dirty="0"/>
              <a:t>NFHS Heat Illness Prevention Certificate </a:t>
            </a:r>
          </a:p>
          <a:p>
            <a:r>
              <a:rPr lang="en-US" dirty="0"/>
              <a:t>NFHS Sudden Cardiac Arrest Certificate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9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6CC6-905C-33E2-30E2-9836973C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'The End' typed on a typewriter">
            <a:extLst>
              <a:ext uri="{FF2B5EF4-FFF2-40B4-BE49-F238E27FC236}">
                <a16:creationId xmlns:a16="http://schemas.microsoft.com/office/drawing/2014/main" id="{6802A61E-F468-C703-FA28-990F8C8E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06" y="1825625"/>
            <a:ext cx="6547788" cy="4351338"/>
          </a:xfrm>
        </p:spPr>
      </p:pic>
    </p:spTree>
    <p:extLst>
      <p:ext uri="{BB962C8B-B14F-4D97-AF65-F5344CB8AC3E}">
        <p14:creationId xmlns:p14="http://schemas.microsoft.com/office/powerpoint/2010/main" val="14657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8B34-4013-AB6C-A786-4C84F0AF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Visit </a:t>
            </a:r>
            <a:r>
              <a:rPr lang="en-US" dirty="0">
                <a:hlinkClick r:id="rId2"/>
              </a:rPr>
              <a:t>www.athleticclearance.com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1B243A-3BC7-6E1F-A7DC-4DF13307C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593" y="1825625"/>
            <a:ext cx="7424814" cy="4351338"/>
          </a:xfrm>
        </p:spPr>
      </p:pic>
    </p:spTree>
    <p:extLst>
      <p:ext uri="{BB962C8B-B14F-4D97-AF65-F5344CB8AC3E}">
        <p14:creationId xmlns:p14="http://schemas.microsoft.com/office/powerpoint/2010/main" val="333846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9B14-7EF5-6BEE-5EA4-46916851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the </a:t>
            </a:r>
            <a:r>
              <a:rPr lang="en-US" b="1" dirty="0"/>
              <a:t>FL</a:t>
            </a:r>
            <a:r>
              <a:rPr lang="en-US" dirty="0"/>
              <a:t> image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D70E9-8D25-66E1-7E49-BBF83541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593" y="1817236"/>
            <a:ext cx="7424814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35753F-9614-5587-A052-FCDD6E5F4D54}"/>
                  </a:ext>
                </a:extLst>
              </p14:cNvPr>
              <p14:cNvContentPartPr/>
              <p14:nvPr/>
            </p14:nvContentPartPr>
            <p14:xfrm>
              <a:off x="4824580" y="2550640"/>
              <a:ext cx="2161080" cy="291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35753F-9614-5587-A052-FCDD6E5F4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0940" y="2442640"/>
                <a:ext cx="2268720" cy="31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F7EF59-15B2-4E98-BDF5-A13F8BDDF912}"/>
                  </a:ext>
                </a:extLst>
              </p14:cNvPr>
              <p14:cNvContentPartPr/>
              <p14:nvPr/>
            </p14:nvContentPartPr>
            <p14:xfrm>
              <a:off x="12343900" y="27302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F7EF59-15B2-4E98-BDF5-A13F8BDDF9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89900" y="262228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6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48D7-E71B-6797-A1C3-6E0FBA4F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-New User Select </a:t>
            </a:r>
            <a:r>
              <a:rPr lang="en-US" sz="3600" b="1" u="sng" dirty="0"/>
              <a:t>Create an Account </a:t>
            </a:r>
            <a:r>
              <a:rPr lang="en-US" sz="3600" dirty="0"/>
              <a:t>tab</a:t>
            </a:r>
            <a:br>
              <a:rPr lang="en-US" sz="3600" dirty="0"/>
            </a:br>
            <a:r>
              <a:rPr lang="en-US" sz="3600" dirty="0"/>
              <a:t>-Pervious User Select Sign in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B90A3-899A-D1B9-DFFF-5A0968DDF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502" y="1548882"/>
            <a:ext cx="9722498" cy="543041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99B397-632F-17D2-DEF2-22BDD776BB37}"/>
                  </a:ext>
                </a:extLst>
              </p14:cNvPr>
              <p14:cNvContentPartPr/>
              <p14:nvPr/>
            </p14:nvContentPartPr>
            <p14:xfrm>
              <a:off x="5039320" y="2538994"/>
              <a:ext cx="2428560" cy="69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99B397-632F-17D2-DEF2-22BDD776BB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5680" y="2430994"/>
                <a:ext cx="253620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3701B39-4BFA-7E4E-653B-92A988AFC681}"/>
                  </a:ext>
                </a:extLst>
              </p14:cNvPr>
              <p14:cNvContentPartPr/>
              <p14:nvPr/>
            </p14:nvContentPartPr>
            <p14:xfrm>
              <a:off x="9467320" y="1937794"/>
              <a:ext cx="40428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3701B39-4BFA-7E4E-653B-92A988AFC6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58320" y="1928794"/>
                <a:ext cx="4219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E6D7DE-C910-8BAC-9396-82EA990CE0F9}"/>
                  </a:ext>
                </a:extLst>
              </p14:cNvPr>
              <p14:cNvContentPartPr/>
              <p14:nvPr/>
            </p14:nvContentPartPr>
            <p14:xfrm>
              <a:off x="9504400" y="1930234"/>
              <a:ext cx="969840" cy="183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E6D7DE-C910-8BAC-9396-82EA990CE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95400" y="1921234"/>
                <a:ext cx="987480" cy="2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26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D406-BF73-0F68-643F-36023DC0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 Account Registration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EE0D2-CE62-C262-FEC4-B61A6469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011" y="1825625"/>
            <a:ext cx="8077978" cy="4351338"/>
          </a:xfrm>
        </p:spPr>
      </p:pic>
    </p:spTree>
    <p:extLst>
      <p:ext uri="{BB962C8B-B14F-4D97-AF65-F5344CB8AC3E}">
        <p14:creationId xmlns:p14="http://schemas.microsoft.com/office/powerpoint/2010/main" val="266593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8A14-59AE-E906-7A79-F98D3740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</a:t>
            </a:r>
            <a:r>
              <a:rPr lang="en-US" b="1" dirty="0"/>
              <a:t>Start Clearance Here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6BB43-3F8F-6A62-C921-F3CE1608F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6286"/>
            <a:ext cx="10515600" cy="533710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26855E-0A8F-757B-9F94-9A4954FA753A}"/>
                  </a:ext>
                </a:extLst>
              </p14:cNvPr>
              <p14:cNvContentPartPr/>
              <p14:nvPr/>
            </p14:nvContentPartPr>
            <p14:xfrm>
              <a:off x="4677017" y="3246024"/>
              <a:ext cx="3021480" cy="111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26855E-0A8F-757B-9F94-9A4954FA75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3377" y="3138024"/>
                <a:ext cx="3129120" cy="13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30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4534-2BF8-6279-E730-BCE41E1A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Year: </a:t>
            </a:r>
            <a:r>
              <a:rPr lang="en-US" sz="3200" dirty="0"/>
              <a:t>select 2022-23</a:t>
            </a:r>
            <a:br>
              <a:rPr lang="en-US" sz="3200" dirty="0"/>
            </a:br>
            <a:r>
              <a:rPr lang="en-US" sz="3200" b="1" dirty="0"/>
              <a:t>School</a:t>
            </a:r>
            <a:r>
              <a:rPr lang="en-US" sz="3200" dirty="0"/>
              <a:t>: select Wesley Chapel </a:t>
            </a:r>
            <a:br>
              <a:rPr lang="en-US" sz="3200" dirty="0"/>
            </a:br>
            <a:r>
              <a:rPr lang="en-US" sz="3200" b="1" dirty="0"/>
              <a:t>Select Sport(s) </a:t>
            </a:r>
            <a:r>
              <a:rPr lang="en-US" sz="3200" dirty="0"/>
              <a:t>you plan to participate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912F6-1BF9-A5EA-D813-4A8EB9DB7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433" y="1816293"/>
            <a:ext cx="10715171" cy="493906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EB640F-E888-480C-6883-6D70E41D9396}"/>
                  </a:ext>
                </a:extLst>
              </p14:cNvPr>
              <p14:cNvContentPartPr/>
              <p14:nvPr/>
            </p14:nvContentPartPr>
            <p14:xfrm>
              <a:off x="2649497" y="3170784"/>
              <a:ext cx="42480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EB640F-E888-480C-6883-6D70E41D9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497" y="3062784"/>
                <a:ext cx="5324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B36D10-4276-DAB5-790C-4CE4B119CD75}"/>
                  </a:ext>
                </a:extLst>
              </p14:cNvPr>
              <p14:cNvContentPartPr/>
              <p14:nvPr/>
            </p14:nvContentPartPr>
            <p14:xfrm>
              <a:off x="2705657" y="3722664"/>
              <a:ext cx="458280" cy="5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B36D10-4276-DAB5-790C-4CE4B119CD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1657" y="3614664"/>
                <a:ext cx="5659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F7149B-2BDA-9034-3ABC-F383F091CB0E}"/>
                  </a:ext>
                </a:extLst>
              </p14:cNvPr>
              <p14:cNvContentPartPr/>
              <p14:nvPr/>
            </p14:nvContentPartPr>
            <p14:xfrm>
              <a:off x="2696297" y="4207944"/>
              <a:ext cx="334440" cy="5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F7149B-2BDA-9034-3ABC-F383F091CB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2657" y="4099944"/>
                <a:ext cx="4420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295003-0584-406B-5E83-4A908EA433F7}"/>
                  </a:ext>
                </a:extLst>
              </p14:cNvPr>
              <p14:cNvContentPartPr/>
              <p14:nvPr/>
            </p14:nvContentPartPr>
            <p14:xfrm>
              <a:off x="15009521" y="89705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295003-0584-406B-5E83-4A908EA433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5881" y="789059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795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694D-067D-EA48-6F92-73C36109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all sections of the clearance form</a:t>
            </a:r>
            <a:br>
              <a:rPr lang="en-US" dirty="0"/>
            </a:br>
            <a:r>
              <a:rPr lang="en-US" dirty="0"/>
              <a:t>There are </a:t>
            </a:r>
            <a:r>
              <a:rPr lang="en-US" b="1" u="sng" dirty="0"/>
              <a:t>7</a:t>
            </a:r>
            <a:r>
              <a:rPr lang="en-US" dirty="0"/>
              <a:t> sections that must be completed.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1FDB07-3EC0-7603-2FD5-4632BD6F8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1707"/>
            <a:ext cx="10515600" cy="39791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27ADF2-2689-6AA5-88E1-C85DF2653F50}"/>
                  </a:ext>
                </a:extLst>
              </p14:cNvPr>
              <p14:cNvContentPartPr/>
              <p14:nvPr/>
            </p14:nvContentPartPr>
            <p14:xfrm>
              <a:off x="3785297" y="3656424"/>
              <a:ext cx="4578120" cy="107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27ADF2-2689-6AA5-88E1-C85DF2653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297" y="3647424"/>
                <a:ext cx="459576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24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4825-F772-5535-63E8-B1133768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documents will need to be complete, signed, and uploaded.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AF1D-A567-51B6-645B-86F484EE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Pre-Participation Physical</a:t>
            </a:r>
            <a:r>
              <a:rPr lang="en-US" sz="2400" dirty="0"/>
              <a:t> (EL2)-must be completed and signed by a medical provider. If using a valid physical from 2021-2022 please upload the physical into the 2022-2023 Clearance. </a:t>
            </a:r>
          </a:p>
          <a:p>
            <a:r>
              <a:rPr lang="en-US" sz="2400" dirty="0">
                <a:hlinkClick r:id="rId3"/>
              </a:rPr>
              <a:t>Transportation Form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Participation Form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General Athletic Information for Students and Parents </a:t>
            </a:r>
            <a:endParaRPr lang="en-US" sz="2400" dirty="0"/>
          </a:p>
          <a:p>
            <a:r>
              <a:rPr lang="en-US" sz="2400" dirty="0">
                <a:hlinkClick r:id="rId6"/>
              </a:rPr>
              <a:t>Consent and Release from Liability Certificate </a:t>
            </a:r>
            <a:r>
              <a:rPr lang="en-US" sz="2400" dirty="0"/>
              <a:t>(EL3) </a:t>
            </a:r>
          </a:p>
          <a:p>
            <a:r>
              <a:rPr lang="en-US" sz="2400" dirty="0">
                <a:hlinkClick r:id="rId7"/>
              </a:rPr>
              <a:t>Florida High School Athletic Association Clearance for Participation Form </a:t>
            </a:r>
            <a:r>
              <a:rPr lang="en-US" sz="2400" dirty="0"/>
              <a:t>(GA7) </a:t>
            </a:r>
          </a:p>
          <a:p>
            <a:r>
              <a:rPr lang="en-US" sz="2400" b="0" i="0" dirty="0">
                <a:solidFill>
                  <a:srgbClr val="212529"/>
                </a:solidFill>
                <a:effectLst/>
                <a:latin typeface="-apple-system"/>
              </a:rPr>
              <a:t>Additional for </a:t>
            </a:r>
            <a:r>
              <a:rPr lang="en-US" sz="2400" b="0" i="0" u="sng" dirty="0">
                <a:solidFill>
                  <a:srgbClr val="0056B3"/>
                </a:solidFill>
                <a:effectLst/>
                <a:latin typeface="-apple-system"/>
                <a:hlinkClick r:id="rId8"/>
              </a:rPr>
              <a:t>HOME SCHOOL STUDENTS ONLY - EL7 Verification Form</a:t>
            </a:r>
            <a:endParaRPr lang="en-US" sz="2400" b="0" i="0" u="sng" dirty="0">
              <a:solidFill>
                <a:srgbClr val="0056B3"/>
              </a:solidFill>
              <a:effectLst/>
              <a:latin typeface="-apple-system"/>
            </a:endParaRPr>
          </a:p>
          <a:p>
            <a:r>
              <a:rPr lang="en-US" sz="2400" b="0" i="0" dirty="0">
                <a:solidFill>
                  <a:srgbClr val="212529"/>
                </a:solidFill>
                <a:effectLst/>
                <a:latin typeface="-apple-system"/>
              </a:rPr>
              <a:t>Additional for </a:t>
            </a:r>
            <a:r>
              <a:rPr lang="en-US" sz="2400" b="0" i="0" u="sng" dirty="0">
                <a:solidFill>
                  <a:srgbClr val="0645AD"/>
                </a:solidFill>
                <a:effectLst/>
                <a:latin typeface="-apple-system"/>
                <a:hlinkClick r:id="rId9"/>
              </a:rPr>
              <a:t>CHARTER SCHOOL STUDENTS ONLY - 2021-22 CSAP Forms</a:t>
            </a:r>
            <a:endParaRPr lang="en-US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sz="2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8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273</Words>
  <Application>Microsoft Office PowerPoint</Application>
  <PresentationFormat>Widescreen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Office Theme</vt:lpstr>
      <vt:lpstr>Instructions for Completing Athletic Paperwork Online </vt:lpstr>
      <vt:lpstr> Visit www.athleticclearance.com  </vt:lpstr>
      <vt:lpstr>Click the FL image </vt:lpstr>
      <vt:lpstr>-New User Select Create an Account tab -Pervious User Select Sign in   </vt:lpstr>
      <vt:lpstr>Complete Account Registration </vt:lpstr>
      <vt:lpstr>Click Start Clearance Here</vt:lpstr>
      <vt:lpstr>Year: select 2022-23 School: select Wesley Chapel  Select Sport(s) you plan to participate </vt:lpstr>
      <vt:lpstr>Complete all sections of the clearance form There are 7 sections that must be completed.  </vt:lpstr>
      <vt:lpstr>The following documents will need to be complete, signed, and uploaded. </vt:lpstr>
      <vt:lpstr>NFHS Course Registration </vt:lpstr>
      <vt:lpstr>Final </vt:lpstr>
      <vt:lpstr>Certificates to Upload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Completing Athletic Paperwork Online</dc:title>
  <dc:creator>Antonio M. Emperator</dc:creator>
  <cp:lastModifiedBy>Antonio M. Emperator</cp:lastModifiedBy>
  <cp:revision>2</cp:revision>
  <dcterms:created xsi:type="dcterms:W3CDTF">2022-05-31T15:02:38Z</dcterms:created>
  <dcterms:modified xsi:type="dcterms:W3CDTF">2022-06-01T11:43:19Z</dcterms:modified>
</cp:coreProperties>
</file>