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48" r:id="rId2"/>
  </p:sldMasterIdLst>
  <p:notesMasterIdLst>
    <p:notesMasterId r:id="rId25"/>
  </p:notesMasterIdLst>
  <p:sldIdLst>
    <p:sldId id="257" r:id="rId3"/>
    <p:sldId id="259" r:id="rId4"/>
    <p:sldId id="260" r:id="rId5"/>
    <p:sldId id="261" r:id="rId6"/>
    <p:sldId id="268" r:id="rId7"/>
    <p:sldId id="265" r:id="rId8"/>
    <p:sldId id="264" r:id="rId9"/>
    <p:sldId id="258" r:id="rId10"/>
    <p:sldId id="266" r:id="rId11"/>
    <p:sldId id="267" r:id="rId12"/>
    <p:sldId id="299" r:id="rId13"/>
    <p:sldId id="380" r:id="rId14"/>
    <p:sldId id="291" r:id="rId15"/>
    <p:sldId id="290" r:id="rId16"/>
    <p:sldId id="292" r:id="rId17"/>
    <p:sldId id="298" r:id="rId18"/>
    <p:sldId id="293" r:id="rId19"/>
    <p:sldId id="296" r:id="rId20"/>
    <p:sldId id="286" r:id="rId21"/>
    <p:sldId id="287" r:id="rId22"/>
    <p:sldId id="288" r:id="rId23"/>
    <p:sldId id="29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CF2720-9CD7-D5B8-58C3-157A0C82EDBA}" v="48" dt="2026-01-06T13:32:20.254"/>
    <p1510:client id="{CC168936-AC65-6D7B-721E-3475EE058B76}" v="78" dt="2026-01-06T13:38:14.9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lly Ann Faysash" userId="S::kfaysash@pasco.k12.fl.us::21ee30dc-f1b9-4d31-a492-df8d78245ce4" providerId="AD" clId="Web-{88C91592-4EB4-BC6A-B960-6D9D4E025BE8}"/>
    <pc:docChg chg="addSld delSld modSld">
      <pc:chgData name="Kelly Ann Faysash" userId="S::kfaysash@pasco.k12.fl.us::21ee30dc-f1b9-4d31-a492-df8d78245ce4" providerId="AD" clId="Web-{88C91592-4EB4-BC6A-B960-6D9D4E025BE8}" dt="2025-12-18T17:33:54.745" v="96" actId="20577"/>
      <pc:docMkLst>
        <pc:docMk/>
      </pc:docMkLst>
      <pc:sldChg chg="modSp">
        <pc:chgData name="Kelly Ann Faysash" userId="S::kfaysash@pasco.k12.fl.us::21ee30dc-f1b9-4d31-a492-df8d78245ce4" providerId="AD" clId="Web-{88C91592-4EB4-BC6A-B960-6D9D4E025BE8}" dt="2025-12-18T17:33:15.212" v="29" actId="1076"/>
        <pc:sldMkLst>
          <pc:docMk/>
          <pc:sldMk cId="2357482894" sldId="257"/>
        </pc:sldMkLst>
        <pc:picChg chg="mod">
          <ac:chgData name="Kelly Ann Faysash" userId="S::kfaysash@pasco.k12.fl.us::21ee30dc-f1b9-4d31-a492-df8d78245ce4" providerId="AD" clId="Web-{88C91592-4EB4-BC6A-B960-6D9D4E025BE8}" dt="2025-12-18T17:33:15.212" v="29" actId="1076"/>
          <ac:picMkLst>
            <pc:docMk/>
            <pc:sldMk cId="2357482894" sldId="257"/>
            <ac:picMk id="5" creationId="{C8652891-1B67-5E49-A323-FA054D095FF7}"/>
          </ac:picMkLst>
        </pc:picChg>
      </pc:sldChg>
      <pc:sldChg chg="modSp">
        <pc:chgData name="Kelly Ann Faysash" userId="S::kfaysash@pasco.k12.fl.us::21ee30dc-f1b9-4d31-a492-df8d78245ce4" providerId="AD" clId="Web-{88C91592-4EB4-BC6A-B960-6D9D4E025BE8}" dt="2025-12-18T17:33:54.745" v="96" actId="20577"/>
        <pc:sldMkLst>
          <pc:docMk/>
          <pc:sldMk cId="570898162" sldId="268"/>
        </pc:sldMkLst>
        <pc:spChg chg="mod">
          <ac:chgData name="Kelly Ann Faysash" userId="S::kfaysash@pasco.k12.fl.us::21ee30dc-f1b9-4d31-a492-df8d78245ce4" providerId="AD" clId="Web-{88C91592-4EB4-BC6A-B960-6D9D4E025BE8}" dt="2025-12-18T17:33:54.745" v="96" actId="20577"/>
          <ac:spMkLst>
            <pc:docMk/>
            <pc:sldMk cId="570898162" sldId="268"/>
            <ac:spMk id="4" creationId="{30984102-19FB-15A5-E25F-6FEB3C35249C}"/>
          </ac:spMkLst>
        </pc:spChg>
      </pc:sldChg>
      <pc:sldChg chg="modSp add">
        <pc:chgData name="Kelly Ann Faysash" userId="S::kfaysash@pasco.k12.fl.us::21ee30dc-f1b9-4d31-a492-df8d78245ce4" providerId="AD" clId="Web-{88C91592-4EB4-BC6A-B960-6D9D4E025BE8}" dt="2025-12-18T17:31:17.111" v="28" actId="20577"/>
        <pc:sldMkLst>
          <pc:docMk/>
          <pc:sldMk cId="2012343702" sldId="380"/>
        </pc:sldMkLst>
        <pc:spChg chg="mod">
          <ac:chgData name="Kelly Ann Faysash" userId="S::kfaysash@pasco.k12.fl.us::21ee30dc-f1b9-4d31-a492-df8d78245ce4" providerId="AD" clId="Web-{88C91592-4EB4-BC6A-B960-6D9D4E025BE8}" dt="2025-12-18T17:31:17.111" v="28" actId="20577"/>
          <ac:spMkLst>
            <pc:docMk/>
            <pc:sldMk cId="2012343702" sldId="380"/>
            <ac:spMk id="2" creationId="{E09CCF73-6707-B147-8D50-4EBCA0E7E45D}"/>
          </ac:spMkLst>
        </pc:spChg>
      </pc:sldChg>
      <pc:sldMasterChg chg="addSldLayout">
        <pc:chgData name="Kelly Ann Faysash" userId="S::kfaysash@pasco.k12.fl.us::21ee30dc-f1b9-4d31-a492-df8d78245ce4" providerId="AD" clId="Web-{88C91592-4EB4-BC6A-B960-6D9D4E025BE8}" dt="2025-12-18T17:25:28.847" v="0"/>
        <pc:sldMasterMkLst>
          <pc:docMk/>
          <pc:sldMasterMk cId="0" sldId="2147483648"/>
        </pc:sldMasterMkLst>
        <pc:sldLayoutChg chg="add">
          <pc:chgData name="Kelly Ann Faysash" userId="S::kfaysash@pasco.k12.fl.us::21ee30dc-f1b9-4d31-a492-df8d78245ce4" providerId="AD" clId="Web-{88C91592-4EB4-BC6A-B960-6D9D4E025BE8}" dt="2025-12-18T17:25:28.847" v="0"/>
          <pc:sldLayoutMkLst>
            <pc:docMk/>
            <pc:sldMasterMk cId="0" sldId="2147483648"/>
            <pc:sldLayoutMk cId="3737787066" sldId="2147483677"/>
          </pc:sldLayoutMkLst>
        </pc:sldLayoutChg>
      </pc:sldMasterChg>
    </pc:docChg>
  </pc:docChgLst>
  <pc:docChgLst>
    <pc:chgData name="Matthew William Hayes" userId="8fdd27f2-16e4-4686-a3fd-c1d23923d783" providerId="ADAL" clId="{2F078B56-FE9D-4FA8-82DE-FCC56A016406}"/>
    <pc:docChg chg="delSld">
      <pc:chgData name="Matthew William Hayes" userId="8fdd27f2-16e4-4686-a3fd-c1d23923d783" providerId="ADAL" clId="{2F078B56-FE9D-4FA8-82DE-FCC56A016406}" dt="2025-12-15T13:25:36.087" v="0" actId="47"/>
      <pc:docMkLst>
        <pc:docMk/>
      </pc:docMkLst>
    </pc:docChg>
  </pc:docChgLst>
  <pc:docChgLst>
    <pc:chgData name="Kelly Ann Faysash" userId="S::kfaysash@pasco.k12.fl.us::21ee30dc-f1b9-4d31-a492-df8d78245ce4" providerId="AD" clId="Web-{CC168936-AC65-6D7B-721E-3475EE058B76}"/>
    <pc:docChg chg="modSld">
      <pc:chgData name="Kelly Ann Faysash" userId="S::kfaysash@pasco.k12.fl.us::21ee30dc-f1b9-4d31-a492-df8d78245ce4" providerId="AD" clId="Web-{CC168936-AC65-6D7B-721E-3475EE058B76}" dt="2026-01-06T13:38:14.960" v="74" actId="20577"/>
      <pc:docMkLst>
        <pc:docMk/>
      </pc:docMkLst>
      <pc:sldChg chg="modSp">
        <pc:chgData name="Kelly Ann Faysash" userId="S::kfaysash@pasco.k12.fl.us::21ee30dc-f1b9-4d31-a492-df8d78245ce4" providerId="AD" clId="Web-{CC168936-AC65-6D7B-721E-3475EE058B76}" dt="2026-01-06T13:31:28.812" v="27" actId="1076"/>
        <pc:sldMkLst>
          <pc:docMk/>
          <pc:sldMk cId="2357482894" sldId="257"/>
        </pc:sldMkLst>
        <pc:spChg chg="mod">
          <ac:chgData name="Kelly Ann Faysash" userId="S::kfaysash@pasco.k12.fl.us::21ee30dc-f1b9-4d31-a492-df8d78245ce4" providerId="AD" clId="Web-{CC168936-AC65-6D7B-721E-3475EE058B76}" dt="2026-01-06T13:31:28.812" v="27" actId="1076"/>
          <ac:spMkLst>
            <pc:docMk/>
            <pc:sldMk cId="2357482894" sldId="257"/>
            <ac:spMk id="184" creationId="{00000000-0000-0000-0000-000000000000}"/>
          </ac:spMkLst>
        </pc:spChg>
        <pc:picChg chg="mod">
          <ac:chgData name="Kelly Ann Faysash" userId="S::kfaysash@pasco.k12.fl.us::21ee30dc-f1b9-4d31-a492-df8d78245ce4" providerId="AD" clId="Web-{CC168936-AC65-6D7B-721E-3475EE058B76}" dt="2026-01-06T13:29:19.277" v="0" actId="1076"/>
          <ac:picMkLst>
            <pc:docMk/>
            <pc:sldMk cId="2357482894" sldId="257"/>
            <ac:picMk id="4" creationId="{6235236A-40E4-F646-9E2F-5CA2BEFA9C4B}"/>
          </ac:picMkLst>
        </pc:picChg>
      </pc:sldChg>
      <pc:sldChg chg="modSp">
        <pc:chgData name="Kelly Ann Faysash" userId="S::kfaysash@pasco.k12.fl.us::21ee30dc-f1b9-4d31-a492-df8d78245ce4" providerId="AD" clId="Web-{CC168936-AC65-6D7B-721E-3475EE058B76}" dt="2026-01-06T13:37:55.303" v="72" actId="20577"/>
        <pc:sldMkLst>
          <pc:docMk/>
          <pc:sldMk cId="4285978336" sldId="258"/>
        </pc:sldMkLst>
        <pc:spChg chg="mod">
          <ac:chgData name="Kelly Ann Faysash" userId="S::kfaysash@pasco.k12.fl.us::21ee30dc-f1b9-4d31-a492-df8d78245ce4" providerId="AD" clId="Web-{CC168936-AC65-6D7B-721E-3475EE058B76}" dt="2026-01-06T13:37:55.303" v="72" actId="20577"/>
          <ac:spMkLst>
            <pc:docMk/>
            <pc:sldMk cId="4285978336" sldId="258"/>
            <ac:spMk id="2" creationId="{CED535A9-1D39-BCD4-3F5E-8C7F7CA185FE}"/>
          </ac:spMkLst>
        </pc:spChg>
        <pc:spChg chg="mod">
          <ac:chgData name="Kelly Ann Faysash" userId="S::kfaysash@pasco.k12.fl.us::21ee30dc-f1b9-4d31-a492-df8d78245ce4" providerId="AD" clId="Web-{CC168936-AC65-6D7B-721E-3475EE058B76}" dt="2026-01-06T13:37:12.255" v="57" actId="1076"/>
          <ac:spMkLst>
            <pc:docMk/>
            <pc:sldMk cId="4285978336" sldId="258"/>
            <ac:spMk id="3" creationId="{3AA21BB2-D1C2-E0D4-C397-F9A3AD5B7336}"/>
          </ac:spMkLst>
        </pc:spChg>
      </pc:sldChg>
      <pc:sldChg chg="addSp delSp modSp">
        <pc:chgData name="Kelly Ann Faysash" userId="S::kfaysash@pasco.k12.fl.us::21ee30dc-f1b9-4d31-a492-df8d78245ce4" providerId="AD" clId="Web-{CC168936-AC65-6D7B-721E-3475EE058B76}" dt="2026-01-06T13:30:47.122" v="7" actId="14100"/>
        <pc:sldMkLst>
          <pc:docMk/>
          <pc:sldMk cId="49775762" sldId="259"/>
        </pc:sldMkLst>
        <pc:picChg chg="del">
          <ac:chgData name="Kelly Ann Faysash" userId="S::kfaysash@pasco.k12.fl.us::21ee30dc-f1b9-4d31-a492-df8d78245ce4" providerId="AD" clId="Web-{CC168936-AC65-6D7B-721E-3475EE058B76}" dt="2026-01-06T13:30:19.169" v="3"/>
          <ac:picMkLst>
            <pc:docMk/>
            <pc:sldMk cId="49775762" sldId="259"/>
            <ac:picMk id="2" creationId="{0077A6D7-D07E-DABD-CB12-2BAC15907C6A}"/>
          </ac:picMkLst>
        </pc:picChg>
        <pc:picChg chg="add mod">
          <ac:chgData name="Kelly Ann Faysash" userId="S::kfaysash@pasco.k12.fl.us::21ee30dc-f1b9-4d31-a492-df8d78245ce4" providerId="AD" clId="Web-{CC168936-AC65-6D7B-721E-3475EE058B76}" dt="2026-01-06T13:30:47.122" v="7" actId="14100"/>
          <ac:picMkLst>
            <pc:docMk/>
            <pc:sldMk cId="49775762" sldId="259"/>
            <ac:picMk id="3" creationId="{A11FA091-D701-5284-C69F-107C3C8B501A}"/>
          </ac:picMkLst>
        </pc:picChg>
        <pc:picChg chg="mod">
          <ac:chgData name="Kelly Ann Faysash" userId="S::kfaysash@pasco.k12.fl.us::21ee30dc-f1b9-4d31-a492-df8d78245ce4" providerId="AD" clId="Web-{CC168936-AC65-6D7B-721E-3475EE058B76}" dt="2026-01-06T13:29:26.980" v="1" actId="1076"/>
          <ac:picMkLst>
            <pc:docMk/>
            <pc:sldMk cId="49775762" sldId="259"/>
            <ac:picMk id="4" creationId="{6235236A-40E4-F646-9E2F-5CA2BEFA9C4B}"/>
          </ac:picMkLst>
        </pc:picChg>
      </pc:sldChg>
      <pc:sldChg chg="modSp">
        <pc:chgData name="Kelly Ann Faysash" userId="S::kfaysash@pasco.k12.fl.us::21ee30dc-f1b9-4d31-a492-df8d78245ce4" providerId="AD" clId="Web-{CC168936-AC65-6D7B-721E-3475EE058B76}" dt="2026-01-06T13:29:35.699" v="2" actId="1076"/>
        <pc:sldMkLst>
          <pc:docMk/>
          <pc:sldMk cId="2217144761" sldId="260"/>
        </pc:sldMkLst>
        <pc:picChg chg="mod">
          <ac:chgData name="Kelly Ann Faysash" userId="S::kfaysash@pasco.k12.fl.us::21ee30dc-f1b9-4d31-a492-df8d78245ce4" providerId="AD" clId="Web-{CC168936-AC65-6D7B-721E-3475EE058B76}" dt="2026-01-06T13:29:35.699" v="2" actId="1076"/>
          <ac:picMkLst>
            <pc:docMk/>
            <pc:sldMk cId="2217144761" sldId="260"/>
            <ac:picMk id="4" creationId="{EAA89537-328B-A949-A327-F338379F8173}"/>
          </ac:picMkLst>
        </pc:picChg>
      </pc:sldChg>
      <pc:sldChg chg="modSp">
        <pc:chgData name="Kelly Ann Faysash" userId="S::kfaysash@pasco.k12.fl.us::21ee30dc-f1b9-4d31-a492-df8d78245ce4" providerId="AD" clId="Web-{CC168936-AC65-6D7B-721E-3475EE058B76}" dt="2026-01-06T13:35:12.672" v="49" actId="20577"/>
        <pc:sldMkLst>
          <pc:docMk/>
          <pc:sldMk cId="2320262053" sldId="261"/>
        </pc:sldMkLst>
        <pc:spChg chg="mod">
          <ac:chgData name="Kelly Ann Faysash" userId="S::kfaysash@pasco.k12.fl.us::21ee30dc-f1b9-4d31-a492-df8d78245ce4" providerId="AD" clId="Web-{CC168936-AC65-6D7B-721E-3475EE058B76}" dt="2026-01-06T13:35:12.672" v="49" actId="20577"/>
          <ac:spMkLst>
            <pc:docMk/>
            <pc:sldMk cId="2320262053" sldId="261"/>
            <ac:spMk id="203" creationId="{00000000-0000-0000-0000-000000000000}"/>
          </ac:spMkLst>
        </pc:spChg>
        <pc:spChg chg="mod">
          <ac:chgData name="Kelly Ann Faysash" userId="S::kfaysash@pasco.k12.fl.us::21ee30dc-f1b9-4d31-a492-df8d78245ce4" providerId="AD" clId="Web-{CC168936-AC65-6D7B-721E-3475EE058B76}" dt="2026-01-06T13:34:56.421" v="44" actId="1076"/>
          <ac:spMkLst>
            <pc:docMk/>
            <pc:sldMk cId="2320262053" sldId="261"/>
            <ac:spMk id="204" creationId="{00000000-0000-0000-0000-000000000000}"/>
          </ac:spMkLst>
        </pc:spChg>
      </pc:sldChg>
      <pc:sldChg chg="modSp">
        <pc:chgData name="Kelly Ann Faysash" userId="S::kfaysash@pasco.k12.fl.us::21ee30dc-f1b9-4d31-a492-df8d78245ce4" providerId="AD" clId="Web-{CC168936-AC65-6D7B-721E-3475EE058B76}" dt="2026-01-06T13:37:02.302" v="56" actId="1076"/>
        <pc:sldMkLst>
          <pc:docMk/>
          <pc:sldMk cId="341589394" sldId="264"/>
        </pc:sldMkLst>
        <pc:spChg chg="mod">
          <ac:chgData name="Kelly Ann Faysash" userId="S::kfaysash@pasco.k12.fl.us::21ee30dc-f1b9-4d31-a492-df8d78245ce4" providerId="AD" clId="Web-{CC168936-AC65-6D7B-721E-3475EE058B76}" dt="2026-01-06T13:37:02.302" v="56" actId="1076"/>
          <ac:spMkLst>
            <pc:docMk/>
            <pc:sldMk cId="341589394" sldId="264"/>
            <ac:spMk id="3" creationId="{F9C86A57-7876-FA2D-634A-709D8B407F7E}"/>
          </ac:spMkLst>
        </pc:spChg>
      </pc:sldChg>
      <pc:sldChg chg="modSp">
        <pc:chgData name="Kelly Ann Faysash" userId="S::kfaysash@pasco.k12.fl.us::21ee30dc-f1b9-4d31-a492-df8d78245ce4" providerId="AD" clId="Web-{CC168936-AC65-6D7B-721E-3475EE058B76}" dt="2026-01-06T13:38:14.960" v="74" actId="20577"/>
        <pc:sldMkLst>
          <pc:docMk/>
          <pc:sldMk cId="3925979875" sldId="266"/>
        </pc:sldMkLst>
        <pc:spChg chg="mod">
          <ac:chgData name="Kelly Ann Faysash" userId="S::kfaysash@pasco.k12.fl.us::21ee30dc-f1b9-4d31-a492-df8d78245ce4" providerId="AD" clId="Web-{CC168936-AC65-6D7B-721E-3475EE058B76}" dt="2026-01-06T13:38:14.960" v="74" actId="20577"/>
          <ac:spMkLst>
            <pc:docMk/>
            <pc:sldMk cId="3925979875" sldId="266"/>
            <ac:spMk id="3" creationId="{2BA93AE6-0BA1-60B4-5858-7BFDD34241B6}"/>
          </ac:spMkLst>
        </pc:spChg>
      </pc:sldChg>
      <pc:sldChg chg="modSp">
        <pc:chgData name="Kelly Ann Faysash" userId="S::kfaysash@pasco.k12.fl.us::21ee30dc-f1b9-4d31-a492-df8d78245ce4" providerId="AD" clId="Web-{CC168936-AC65-6D7B-721E-3475EE058B76}" dt="2026-01-06T13:36:51.848" v="55" actId="20577"/>
        <pc:sldMkLst>
          <pc:docMk/>
          <pc:sldMk cId="570898162" sldId="268"/>
        </pc:sldMkLst>
        <pc:spChg chg="mod">
          <ac:chgData name="Kelly Ann Faysash" userId="S::kfaysash@pasco.k12.fl.us::21ee30dc-f1b9-4d31-a492-df8d78245ce4" providerId="AD" clId="Web-{CC168936-AC65-6D7B-721E-3475EE058B76}" dt="2026-01-06T13:35:45.986" v="51" actId="14100"/>
          <ac:spMkLst>
            <pc:docMk/>
            <pc:sldMk cId="570898162" sldId="268"/>
            <ac:spMk id="3" creationId="{0367FE02-BC71-D0B9-040E-C76CE2EA7255}"/>
          </ac:spMkLst>
        </pc:spChg>
        <pc:spChg chg="mod">
          <ac:chgData name="Kelly Ann Faysash" userId="S::kfaysash@pasco.k12.fl.us::21ee30dc-f1b9-4d31-a492-df8d78245ce4" providerId="AD" clId="Web-{CC168936-AC65-6D7B-721E-3475EE058B76}" dt="2026-01-06T13:36:51.848" v="55" actId="20577"/>
          <ac:spMkLst>
            <pc:docMk/>
            <pc:sldMk cId="570898162" sldId="268"/>
            <ac:spMk id="4" creationId="{30984102-19FB-15A5-E25F-6FEB3C35249C}"/>
          </ac:spMkLst>
        </pc:spChg>
      </pc:sldChg>
    </pc:docChg>
  </pc:docChgLst>
  <pc:docChgLst>
    <pc:chgData name="Matthew William Hayes" userId="S::mhayes@pasco.k12.fl.us::8fdd27f2-16e4-4686-a3fd-c1d23923d783" providerId="AD" clId="Web-{29CF2720-9CD7-D5B8-58C3-157A0C82EDBA}"/>
    <pc:docChg chg="modSld">
      <pc:chgData name="Matthew William Hayes" userId="S::mhayes@pasco.k12.fl.us::8fdd27f2-16e4-4686-a3fd-c1d23923d783" providerId="AD" clId="Web-{29CF2720-9CD7-D5B8-58C3-157A0C82EDBA}" dt="2026-01-06T13:32:20.254" v="45"/>
      <pc:docMkLst>
        <pc:docMk/>
      </pc:docMkLst>
      <pc:sldChg chg="addSp">
        <pc:chgData name="Matthew William Hayes" userId="S::mhayes@pasco.k12.fl.us::8fdd27f2-16e4-4686-a3fd-c1d23923d783" providerId="AD" clId="Web-{29CF2720-9CD7-D5B8-58C3-157A0C82EDBA}" dt="2026-01-06T13:31:34.925" v="43"/>
        <pc:sldMkLst>
          <pc:docMk/>
          <pc:sldMk cId="4285978336" sldId="258"/>
        </pc:sldMkLst>
        <pc:picChg chg="add">
          <ac:chgData name="Matthew William Hayes" userId="S::mhayes@pasco.k12.fl.us::8fdd27f2-16e4-4686-a3fd-c1d23923d783" providerId="AD" clId="Web-{29CF2720-9CD7-D5B8-58C3-157A0C82EDBA}" dt="2026-01-06T13:31:34.925" v="43"/>
          <ac:picMkLst>
            <pc:docMk/>
            <pc:sldMk cId="4285978336" sldId="258"/>
            <ac:picMk id="5" creationId="{5E99CE6C-C432-81D1-ADC9-F2A50BB1F1E3}"/>
          </ac:picMkLst>
        </pc:picChg>
      </pc:sldChg>
      <pc:sldChg chg="modSp">
        <pc:chgData name="Matthew William Hayes" userId="S::mhayes@pasco.k12.fl.us::8fdd27f2-16e4-4686-a3fd-c1d23923d783" providerId="AD" clId="Web-{29CF2720-9CD7-D5B8-58C3-157A0C82EDBA}" dt="2026-01-06T13:26:16.961" v="38" actId="20577"/>
        <pc:sldMkLst>
          <pc:docMk/>
          <pc:sldMk cId="49775762" sldId="259"/>
        </pc:sldMkLst>
        <pc:spChg chg="mod">
          <ac:chgData name="Matthew William Hayes" userId="S::mhayes@pasco.k12.fl.us::8fdd27f2-16e4-4686-a3fd-c1d23923d783" providerId="AD" clId="Web-{29CF2720-9CD7-D5B8-58C3-157A0C82EDBA}" dt="2026-01-06T13:26:16.961" v="38" actId="20577"/>
          <ac:spMkLst>
            <pc:docMk/>
            <pc:sldMk cId="49775762" sldId="259"/>
            <ac:spMk id="185" creationId="{00000000-0000-0000-0000-000000000000}"/>
          </ac:spMkLst>
        </pc:spChg>
      </pc:sldChg>
      <pc:sldChg chg="modSp">
        <pc:chgData name="Matthew William Hayes" userId="S::mhayes@pasco.k12.fl.us::8fdd27f2-16e4-4686-a3fd-c1d23923d783" providerId="AD" clId="Web-{29CF2720-9CD7-D5B8-58C3-157A0C82EDBA}" dt="2026-01-06T13:29:21.889" v="39" actId="1076"/>
        <pc:sldMkLst>
          <pc:docMk/>
          <pc:sldMk cId="2320262053" sldId="261"/>
        </pc:sldMkLst>
        <pc:picChg chg="mod">
          <ac:chgData name="Matthew William Hayes" userId="S::mhayes@pasco.k12.fl.us::8fdd27f2-16e4-4686-a3fd-c1d23923d783" providerId="AD" clId="Web-{29CF2720-9CD7-D5B8-58C3-157A0C82EDBA}" dt="2026-01-06T13:29:21.889" v="39" actId="1076"/>
          <ac:picMkLst>
            <pc:docMk/>
            <pc:sldMk cId="2320262053" sldId="261"/>
            <ac:picMk id="6" creationId="{AFDF35D5-2E06-3F46-8315-12E78295085B}"/>
          </ac:picMkLst>
        </pc:picChg>
      </pc:sldChg>
      <pc:sldChg chg="addSp">
        <pc:chgData name="Matthew William Hayes" userId="S::mhayes@pasco.k12.fl.us::8fdd27f2-16e4-4686-a3fd-c1d23923d783" providerId="AD" clId="Web-{29CF2720-9CD7-D5B8-58C3-157A0C82EDBA}" dt="2026-01-06T13:31:08.486" v="42"/>
        <pc:sldMkLst>
          <pc:docMk/>
          <pc:sldMk cId="341589394" sldId="264"/>
        </pc:sldMkLst>
        <pc:picChg chg="add">
          <ac:chgData name="Matthew William Hayes" userId="S::mhayes@pasco.k12.fl.us::8fdd27f2-16e4-4686-a3fd-c1d23923d783" providerId="AD" clId="Web-{29CF2720-9CD7-D5B8-58C3-157A0C82EDBA}" dt="2026-01-06T13:31:08.486" v="42"/>
          <ac:picMkLst>
            <pc:docMk/>
            <pc:sldMk cId="341589394" sldId="264"/>
            <ac:picMk id="5" creationId="{028610E0-2C1F-F762-92FE-821428D8FDEE}"/>
          </ac:picMkLst>
        </pc:picChg>
      </pc:sldChg>
      <pc:sldChg chg="addSp">
        <pc:chgData name="Matthew William Hayes" userId="S::mhayes@pasco.k12.fl.us::8fdd27f2-16e4-4686-a3fd-c1d23923d783" providerId="AD" clId="Web-{29CF2720-9CD7-D5B8-58C3-157A0C82EDBA}" dt="2026-01-06T13:29:50.078" v="41"/>
        <pc:sldMkLst>
          <pc:docMk/>
          <pc:sldMk cId="2703633769" sldId="265"/>
        </pc:sldMkLst>
        <pc:picChg chg="add">
          <ac:chgData name="Matthew William Hayes" userId="S::mhayes@pasco.k12.fl.us::8fdd27f2-16e4-4686-a3fd-c1d23923d783" providerId="AD" clId="Web-{29CF2720-9CD7-D5B8-58C3-157A0C82EDBA}" dt="2026-01-06T13:29:50.078" v="41"/>
          <ac:picMkLst>
            <pc:docMk/>
            <pc:sldMk cId="2703633769" sldId="265"/>
            <ac:picMk id="5" creationId="{B2BB00FF-0DC6-75B0-D779-7BFA9954D7A1}"/>
          </ac:picMkLst>
        </pc:picChg>
      </pc:sldChg>
      <pc:sldChg chg="addSp">
        <pc:chgData name="Matthew William Hayes" userId="S::mhayes@pasco.k12.fl.us::8fdd27f2-16e4-4686-a3fd-c1d23923d783" providerId="AD" clId="Web-{29CF2720-9CD7-D5B8-58C3-157A0C82EDBA}" dt="2026-01-06T13:32:11.972" v="44"/>
        <pc:sldMkLst>
          <pc:docMk/>
          <pc:sldMk cId="3925979875" sldId="266"/>
        </pc:sldMkLst>
        <pc:picChg chg="add">
          <ac:chgData name="Matthew William Hayes" userId="S::mhayes@pasco.k12.fl.us::8fdd27f2-16e4-4686-a3fd-c1d23923d783" providerId="AD" clId="Web-{29CF2720-9CD7-D5B8-58C3-157A0C82EDBA}" dt="2026-01-06T13:32:11.972" v="44"/>
          <ac:picMkLst>
            <pc:docMk/>
            <pc:sldMk cId="3925979875" sldId="266"/>
            <ac:picMk id="5" creationId="{B2981D30-B84A-62D4-5B41-F4C7C6A3B7CE}"/>
          </ac:picMkLst>
        </pc:picChg>
      </pc:sldChg>
      <pc:sldChg chg="addSp">
        <pc:chgData name="Matthew William Hayes" userId="S::mhayes@pasco.k12.fl.us::8fdd27f2-16e4-4686-a3fd-c1d23923d783" providerId="AD" clId="Web-{29CF2720-9CD7-D5B8-58C3-157A0C82EDBA}" dt="2026-01-06T13:32:20.254" v="45"/>
        <pc:sldMkLst>
          <pc:docMk/>
          <pc:sldMk cId="2637962774" sldId="267"/>
        </pc:sldMkLst>
        <pc:picChg chg="add">
          <ac:chgData name="Matthew William Hayes" userId="S::mhayes@pasco.k12.fl.us::8fdd27f2-16e4-4686-a3fd-c1d23923d783" providerId="AD" clId="Web-{29CF2720-9CD7-D5B8-58C3-157A0C82EDBA}" dt="2026-01-06T13:32:20.254" v="45"/>
          <ac:picMkLst>
            <pc:docMk/>
            <pc:sldMk cId="2637962774" sldId="267"/>
            <ac:picMk id="5" creationId="{7C0A96EF-82F8-E34F-365E-D34A18565565}"/>
          </ac:picMkLst>
        </pc:picChg>
      </pc:sldChg>
      <pc:sldChg chg="addSp">
        <pc:chgData name="Matthew William Hayes" userId="S::mhayes@pasco.k12.fl.us::8fdd27f2-16e4-4686-a3fd-c1d23923d783" providerId="AD" clId="Web-{29CF2720-9CD7-D5B8-58C3-157A0C82EDBA}" dt="2026-01-06T13:29:36.921" v="40"/>
        <pc:sldMkLst>
          <pc:docMk/>
          <pc:sldMk cId="570898162" sldId="268"/>
        </pc:sldMkLst>
        <pc:picChg chg="add">
          <ac:chgData name="Matthew William Hayes" userId="S::mhayes@pasco.k12.fl.us::8fdd27f2-16e4-4686-a3fd-c1d23923d783" providerId="AD" clId="Web-{29CF2720-9CD7-D5B8-58C3-157A0C82EDBA}" dt="2026-01-06T13:29:36.921" v="40"/>
          <ac:picMkLst>
            <pc:docMk/>
            <pc:sldMk cId="570898162" sldId="268"/>
            <ac:picMk id="5" creationId="{725157E5-EB82-B455-6D87-B74B539CF468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53AD9E-6CBD-4892-8C59-6BEB27B7B1A6}" type="doc">
      <dgm:prSet loTypeId="urn:microsoft.com/office/officeart/2008/layout/Lin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5F607050-764D-425D-B28D-3E5CE1F11EBB}">
      <dgm:prSet/>
      <dgm:spPr/>
      <dgm:t>
        <a:bodyPr/>
        <a:lstStyle/>
        <a:p>
          <a:r>
            <a:rPr lang="en-US"/>
            <a:t>Complete AP Seminar and AP Research courses and pass the exams with a 3 or higher</a:t>
          </a:r>
        </a:p>
      </dgm:t>
    </dgm:pt>
    <dgm:pt modelId="{3E88B403-7A03-4351-8E46-FC065B0980E9}" type="parTrans" cxnId="{5685B8B4-DE9C-41C9-B2E2-103EFDC61581}">
      <dgm:prSet/>
      <dgm:spPr/>
      <dgm:t>
        <a:bodyPr/>
        <a:lstStyle/>
        <a:p>
          <a:endParaRPr lang="en-US"/>
        </a:p>
      </dgm:t>
    </dgm:pt>
    <dgm:pt modelId="{57D66721-2C04-42BF-BF14-EA6B56E23CD7}" type="sibTrans" cxnId="{5685B8B4-DE9C-41C9-B2E2-103EFDC61581}">
      <dgm:prSet/>
      <dgm:spPr/>
      <dgm:t>
        <a:bodyPr/>
        <a:lstStyle/>
        <a:p>
          <a:endParaRPr lang="en-US"/>
        </a:p>
      </dgm:t>
    </dgm:pt>
    <dgm:pt modelId="{7F61D517-166C-48C1-B8AC-09BDDA697CD1}">
      <dgm:prSet/>
      <dgm:spPr/>
      <dgm:t>
        <a:bodyPr/>
        <a:lstStyle/>
        <a:p>
          <a:r>
            <a:rPr lang="en-US"/>
            <a:t>Requires two years of the same foreign language</a:t>
          </a:r>
        </a:p>
      </dgm:t>
    </dgm:pt>
    <dgm:pt modelId="{3298C2FB-8DC7-4DE9-870B-5AAB821B6392}" type="parTrans" cxnId="{792F2D14-1F92-4337-9311-1F0FB944B243}">
      <dgm:prSet/>
      <dgm:spPr/>
      <dgm:t>
        <a:bodyPr/>
        <a:lstStyle/>
        <a:p>
          <a:endParaRPr lang="en-US"/>
        </a:p>
      </dgm:t>
    </dgm:pt>
    <dgm:pt modelId="{623155E3-5094-490A-91C3-A22FB171887B}" type="sibTrans" cxnId="{792F2D14-1F92-4337-9311-1F0FB944B243}">
      <dgm:prSet/>
      <dgm:spPr/>
      <dgm:t>
        <a:bodyPr/>
        <a:lstStyle/>
        <a:p>
          <a:endParaRPr lang="en-US"/>
        </a:p>
      </dgm:t>
    </dgm:pt>
    <dgm:pt modelId="{9575A394-F752-4C51-80F5-F5DEA99E9619}">
      <dgm:prSet/>
      <dgm:spPr/>
      <dgm:t>
        <a:bodyPr/>
        <a:lstStyle/>
        <a:p>
          <a:r>
            <a:rPr lang="en-US"/>
            <a:t>Pass FOUR additional AP exams with a 3 or higher</a:t>
          </a:r>
        </a:p>
        <a:p>
          <a:r>
            <a:rPr lang="en-US"/>
            <a:t>(c/o 29 and beyond, must have three AP in core subject areas)</a:t>
          </a:r>
        </a:p>
      </dgm:t>
    </dgm:pt>
    <dgm:pt modelId="{F6D66741-AE39-4D4E-82B3-95CF9B6E4E27}" type="parTrans" cxnId="{422367DC-C785-4A31-9CB2-2A642D611FF5}">
      <dgm:prSet/>
      <dgm:spPr/>
      <dgm:t>
        <a:bodyPr/>
        <a:lstStyle/>
        <a:p>
          <a:endParaRPr lang="en-US"/>
        </a:p>
      </dgm:t>
    </dgm:pt>
    <dgm:pt modelId="{FE066A7A-40D7-42BA-B090-F39CC5AA6AEE}" type="sibTrans" cxnId="{422367DC-C785-4A31-9CB2-2A642D611FF5}">
      <dgm:prSet/>
      <dgm:spPr/>
      <dgm:t>
        <a:bodyPr/>
        <a:lstStyle/>
        <a:p>
          <a:endParaRPr lang="en-US"/>
        </a:p>
      </dgm:t>
    </dgm:pt>
    <dgm:pt modelId="{D799488F-A055-437C-A356-E69848CFA031}">
      <dgm:prSet/>
      <dgm:spPr/>
      <dgm:t>
        <a:bodyPr/>
        <a:lstStyle/>
        <a:p>
          <a:r>
            <a:rPr lang="en-US"/>
            <a:t>100 community service hours or 100 approved paid work hours (may combine to 100)</a:t>
          </a:r>
        </a:p>
      </dgm:t>
    </dgm:pt>
    <dgm:pt modelId="{30DC59DE-0822-4B78-9298-53828A84DDFA}" type="parTrans" cxnId="{AEA07AFF-77E0-4DE3-9B89-C3F022EA87D3}">
      <dgm:prSet/>
      <dgm:spPr/>
      <dgm:t>
        <a:bodyPr/>
        <a:lstStyle/>
        <a:p>
          <a:endParaRPr lang="en-US"/>
        </a:p>
      </dgm:t>
    </dgm:pt>
    <dgm:pt modelId="{1B5F31D1-8A30-4161-80FD-965E3EF5B899}" type="sibTrans" cxnId="{AEA07AFF-77E0-4DE3-9B89-C3F022EA87D3}">
      <dgm:prSet/>
      <dgm:spPr/>
      <dgm:t>
        <a:bodyPr/>
        <a:lstStyle/>
        <a:p>
          <a:endParaRPr lang="en-US"/>
        </a:p>
      </dgm:t>
    </dgm:pt>
    <dgm:pt modelId="{D8CAEDBC-488E-4E9C-8065-E8A4D1114820}">
      <dgm:prSet/>
      <dgm:spPr/>
      <dgm:t>
        <a:bodyPr/>
        <a:lstStyle/>
        <a:p>
          <a:endParaRPr lang="en-US"/>
        </a:p>
      </dgm:t>
    </dgm:pt>
    <dgm:pt modelId="{F7C17E88-2B30-4E28-B619-07D5E9A44BC9}" type="parTrans" cxnId="{793A4ABA-E3C0-4094-8C42-5EC65A2C8A17}">
      <dgm:prSet/>
      <dgm:spPr/>
      <dgm:t>
        <a:bodyPr/>
        <a:lstStyle/>
        <a:p>
          <a:endParaRPr lang="en-US"/>
        </a:p>
      </dgm:t>
    </dgm:pt>
    <dgm:pt modelId="{09566F0F-B363-444C-8478-D2E4D9DC0194}" type="sibTrans" cxnId="{793A4ABA-E3C0-4094-8C42-5EC65A2C8A17}">
      <dgm:prSet/>
      <dgm:spPr/>
      <dgm:t>
        <a:bodyPr/>
        <a:lstStyle/>
        <a:p>
          <a:endParaRPr lang="en-US"/>
        </a:p>
      </dgm:t>
    </dgm:pt>
    <dgm:pt modelId="{71C4A51F-57D7-45ED-A8BF-14D96D9B1836}">
      <dgm:prSet/>
      <dgm:spPr/>
      <dgm:t>
        <a:bodyPr/>
        <a:lstStyle/>
        <a:p>
          <a:r>
            <a:rPr lang="en-US"/>
            <a:t>100% tuition/fees paid at Florida public university or state/community college</a:t>
          </a:r>
        </a:p>
      </dgm:t>
    </dgm:pt>
    <dgm:pt modelId="{DB368684-BB49-4094-AFFB-2AF75E5C0C56}" type="parTrans" cxnId="{D4388AB2-8465-44E5-B1AB-3A6B0CAE3F7F}">
      <dgm:prSet/>
      <dgm:spPr/>
      <dgm:t>
        <a:bodyPr/>
        <a:lstStyle/>
        <a:p>
          <a:endParaRPr lang="en-US"/>
        </a:p>
      </dgm:t>
    </dgm:pt>
    <dgm:pt modelId="{280044AD-70BB-46B7-9AC8-0DE20A482599}" type="sibTrans" cxnId="{D4388AB2-8465-44E5-B1AB-3A6B0CAE3F7F}">
      <dgm:prSet/>
      <dgm:spPr/>
      <dgm:t>
        <a:bodyPr/>
        <a:lstStyle/>
        <a:p>
          <a:endParaRPr lang="en-US"/>
        </a:p>
      </dgm:t>
    </dgm:pt>
    <dgm:pt modelId="{FFC5E9B7-0BE3-4A62-AA96-2D65F9323AD4}">
      <dgm:prSet/>
      <dgm:spPr/>
      <dgm:t>
        <a:bodyPr/>
        <a:lstStyle/>
        <a:p>
          <a:r>
            <a:rPr lang="en-US"/>
            <a:t>Renewable for four years (3.0 GPA)</a:t>
          </a:r>
        </a:p>
      </dgm:t>
    </dgm:pt>
    <dgm:pt modelId="{0F2BA61F-E126-4F34-ADF9-EE950AF84B0E}" type="parTrans" cxnId="{A820FAA7-4699-4C25-8D8E-2F74414D171B}">
      <dgm:prSet/>
      <dgm:spPr/>
      <dgm:t>
        <a:bodyPr/>
        <a:lstStyle/>
        <a:p>
          <a:endParaRPr lang="en-US"/>
        </a:p>
      </dgm:t>
    </dgm:pt>
    <dgm:pt modelId="{FBFDDA0C-7DD4-467E-9A93-BCE8493182EB}" type="sibTrans" cxnId="{A820FAA7-4699-4C25-8D8E-2F74414D171B}">
      <dgm:prSet/>
      <dgm:spPr/>
      <dgm:t>
        <a:bodyPr/>
        <a:lstStyle/>
        <a:p>
          <a:endParaRPr lang="en-US"/>
        </a:p>
      </dgm:t>
    </dgm:pt>
    <dgm:pt modelId="{BADAC9C8-F27E-C54C-8985-5E43E49D15C2}" type="pres">
      <dgm:prSet presAssocID="{A953AD9E-6CBD-4892-8C59-6BEB27B7B1A6}" presName="vert0" presStyleCnt="0">
        <dgm:presLayoutVars>
          <dgm:dir/>
          <dgm:animOne val="branch"/>
          <dgm:animLvl val="lvl"/>
        </dgm:presLayoutVars>
      </dgm:prSet>
      <dgm:spPr/>
    </dgm:pt>
    <dgm:pt modelId="{51FD931B-1D44-9B45-904F-7E60B2A47C11}" type="pres">
      <dgm:prSet presAssocID="{5F607050-764D-425D-B28D-3E5CE1F11EBB}" presName="thickLine" presStyleLbl="alignNode1" presStyleIdx="0" presStyleCnt="7"/>
      <dgm:spPr/>
    </dgm:pt>
    <dgm:pt modelId="{9139C21A-E4FD-8A4F-A4BB-C928F0D91290}" type="pres">
      <dgm:prSet presAssocID="{5F607050-764D-425D-B28D-3E5CE1F11EBB}" presName="horz1" presStyleCnt="0"/>
      <dgm:spPr/>
    </dgm:pt>
    <dgm:pt modelId="{6B3F25F2-998E-9D4A-875A-B315C79E8D06}" type="pres">
      <dgm:prSet presAssocID="{5F607050-764D-425D-B28D-3E5CE1F11EBB}" presName="tx1" presStyleLbl="revTx" presStyleIdx="0" presStyleCnt="7"/>
      <dgm:spPr/>
    </dgm:pt>
    <dgm:pt modelId="{28096FE1-7D82-5F4F-86B2-139EC09EADA9}" type="pres">
      <dgm:prSet presAssocID="{5F607050-764D-425D-B28D-3E5CE1F11EBB}" presName="vert1" presStyleCnt="0"/>
      <dgm:spPr/>
    </dgm:pt>
    <dgm:pt modelId="{381D03C5-7AB9-AD40-ADBF-BC3CF4FFA6B3}" type="pres">
      <dgm:prSet presAssocID="{7F61D517-166C-48C1-B8AC-09BDDA697CD1}" presName="thickLine" presStyleLbl="alignNode1" presStyleIdx="1" presStyleCnt="7"/>
      <dgm:spPr/>
    </dgm:pt>
    <dgm:pt modelId="{FA8A5A10-60FF-6544-9A8F-3ED76C5CBBDB}" type="pres">
      <dgm:prSet presAssocID="{7F61D517-166C-48C1-B8AC-09BDDA697CD1}" presName="horz1" presStyleCnt="0"/>
      <dgm:spPr/>
    </dgm:pt>
    <dgm:pt modelId="{C43E3043-2432-044A-9F95-2ABD35FD1D8C}" type="pres">
      <dgm:prSet presAssocID="{7F61D517-166C-48C1-B8AC-09BDDA697CD1}" presName="tx1" presStyleLbl="revTx" presStyleIdx="1" presStyleCnt="7"/>
      <dgm:spPr/>
    </dgm:pt>
    <dgm:pt modelId="{CE6C6B60-EB5B-AD41-AAC6-1E99CA558743}" type="pres">
      <dgm:prSet presAssocID="{7F61D517-166C-48C1-B8AC-09BDDA697CD1}" presName="vert1" presStyleCnt="0"/>
      <dgm:spPr/>
    </dgm:pt>
    <dgm:pt modelId="{EE312080-50A6-BD43-95CB-0364EC82F5AB}" type="pres">
      <dgm:prSet presAssocID="{9575A394-F752-4C51-80F5-F5DEA99E9619}" presName="thickLine" presStyleLbl="alignNode1" presStyleIdx="2" presStyleCnt="7"/>
      <dgm:spPr/>
    </dgm:pt>
    <dgm:pt modelId="{01C96B9E-D20D-A14A-ABA1-CBCC256A9752}" type="pres">
      <dgm:prSet presAssocID="{9575A394-F752-4C51-80F5-F5DEA99E9619}" presName="horz1" presStyleCnt="0"/>
      <dgm:spPr/>
    </dgm:pt>
    <dgm:pt modelId="{637F69D4-4D77-2945-AB55-828BAAFB6825}" type="pres">
      <dgm:prSet presAssocID="{9575A394-F752-4C51-80F5-F5DEA99E9619}" presName="tx1" presStyleLbl="revTx" presStyleIdx="2" presStyleCnt="7"/>
      <dgm:spPr/>
    </dgm:pt>
    <dgm:pt modelId="{0039F66E-9A7B-8E46-91FE-7C9FBE56C73B}" type="pres">
      <dgm:prSet presAssocID="{9575A394-F752-4C51-80F5-F5DEA99E9619}" presName="vert1" presStyleCnt="0"/>
      <dgm:spPr/>
    </dgm:pt>
    <dgm:pt modelId="{A27E166A-6094-2B4F-9F00-623BA98E378E}" type="pres">
      <dgm:prSet presAssocID="{D799488F-A055-437C-A356-E69848CFA031}" presName="thickLine" presStyleLbl="alignNode1" presStyleIdx="3" presStyleCnt="7"/>
      <dgm:spPr/>
    </dgm:pt>
    <dgm:pt modelId="{54D68157-40EB-574B-809D-0C02F10020FC}" type="pres">
      <dgm:prSet presAssocID="{D799488F-A055-437C-A356-E69848CFA031}" presName="horz1" presStyleCnt="0"/>
      <dgm:spPr/>
    </dgm:pt>
    <dgm:pt modelId="{39C46DD3-D6D5-6741-95D3-8043828EF034}" type="pres">
      <dgm:prSet presAssocID="{D799488F-A055-437C-A356-E69848CFA031}" presName="tx1" presStyleLbl="revTx" presStyleIdx="3" presStyleCnt="7"/>
      <dgm:spPr/>
    </dgm:pt>
    <dgm:pt modelId="{78B3C322-B877-3647-8B19-C7BB3DBB21EB}" type="pres">
      <dgm:prSet presAssocID="{D799488F-A055-437C-A356-E69848CFA031}" presName="vert1" presStyleCnt="0"/>
      <dgm:spPr/>
    </dgm:pt>
    <dgm:pt modelId="{902F1829-B8B6-E44A-92BA-2531D9FF6BA7}" type="pres">
      <dgm:prSet presAssocID="{D8CAEDBC-488E-4E9C-8065-E8A4D1114820}" presName="thickLine" presStyleLbl="alignNode1" presStyleIdx="4" presStyleCnt="7"/>
      <dgm:spPr/>
    </dgm:pt>
    <dgm:pt modelId="{F4DFC021-C141-EA4B-83F8-D92358868825}" type="pres">
      <dgm:prSet presAssocID="{D8CAEDBC-488E-4E9C-8065-E8A4D1114820}" presName="horz1" presStyleCnt="0"/>
      <dgm:spPr/>
    </dgm:pt>
    <dgm:pt modelId="{47446FA4-FF1E-5041-AC34-434D9CF024E9}" type="pres">
      <dgm:prSet presAssocID="{D8CAEDBC-488E-4E9C-8065-E8A4D1114820}" presName="tx1" presStyleLbl="revTx" presStyleIdx="4" presStyleCnt="7"/>
      <dgm:spPr/>
    </dgm:pt>
    <dgm:pt modelId="{2A723EC4-D35E-1A49-A996-924C2689E413}" type="pres">
      <dgm:prSet presAssocID="{D8CAEDBC-488E-4E9C-8065-E8A4D1114820}" presName="vert1" presStyleCnt="0"/>
      <dgm:spPr/>
    </dgm:pt>
    <dgm:pt modelId="{9279A233-AAEE-BC46-BCFC-15543F677E99}" type="pres">
      <dgm:prSet presAssocID="{71C4A51F-57D7-45ED-A8BF-14D96D9B1836}" presName="thickLine" presStyleLbl="alignNode1" presStyleIdx="5" presStyleCnt="7"/>
      <dgm:spPr/>
    </dgm:pt>
    <dgm:pt modelId="{98E4F034-B0C4-5E4E-9A13-603A2BFCF6A4}" type="pres">
      <dgm:prSet presAssocID="{71C4A51F-57D7-45ED-A8BF-14D96D9B1836}" presName="horz1" presStyleCnt="0"/>
      <dgm:spPr/>
    </dgm:pt>
    <dgm:pt modelId="{649ECB51-ACDA-C243-9522-376C7ADBB975}" type="pres">
      <dgm:prSet presAssocID="{71C4A51F-57D7-45ED-A8BF-14D96D9B1836}" presName="tx1" presStyleLbl="revTx" presStyleIdx="5" presStyleCnt="7"/>
      <dgm:spPr/>
    </dgm:pt>
    <dgm:pt modelId="{24A74B6C-53C4-6D48-87AD-073D829A199E}" type="pres">
      <dgm:prSet presAssocID="{71C4A51F-57D7-45ED-A8BF-14D96D9B1836}" presName="vert1" presStyleCnt="0"/>
      <dgm:spPr/>
    </dgm:pt>
    <dgm:pt modelId="{664349F0-C9F8-3546-9038-4F62ACEA51BF}" type="pres">
      <dgm:prSet presAssocID="{FFC5E9B7-0BE3-4A62-AA96-2D65F9323AD4}" presName="thickLine" presStyleLbl="alignNode1" presStyleIdx="6" presStyleCnt="7"/>
      <dgm:spPr/>
    </dgm:pt>
    <dgm:pt modelId="{D52BB383-8603-D344-8CAD-E39F8C46FD73}" type="pres">
      <dgm:prSet presAssocID="{FFC5E9B7-0BE3-4A62-AA96-2D65F9323AD4}" presName="horz1" presStyleCnt="0"/>
      <dgm:spPr/>
    </dgm:pt>
    <dgm:pt modelId="{25B754D0-6546-B54A-B64F-3B4E569715F9}" type="pres">
      <dgm:prSet presAssocID="{FFC5E9B7-0BE3-4A62-AA96-2D65F9323AD4}" presName="tx1" presStyleLbl="revTx" presStyleIdx="6" presStyleCnt="7"/>
      <dgm:spPr/>
    </dgm:pt>
    <dgm:pt modelId="{F5194289-22AE-1E45-84EC-ED72943958E9}" type="pres">
      <dgm:prSet presAssocID="{FFC5E9B7-0BE3-4A62-AA96-2D65F9323AD4}" presName="vert1" presStyleCnt="0"/>
      <dgm:spPr/>
    </dgm:pt>
  </dgm:ptLst>
  <dgm:cxnLst>
    <dgm:cxn modelId="{792F2D14-1F92-4337-9311-1F0FB944B243}" srcId="{A953AD9E-6CBD-4892-8C59-6BEB27B7B1A6}" destId="{7F61D517-166C-48C1-B8AC-09BDDA697CD1}" srcOrd="1" destOrd="0" parTransId="{3298C2FB-8DC7-4DE9-870B-5AAB821B6392}" sibTransId="{623155E3-5094-490A-91C3-A22FB171887B}"/>
    <dgm:cxn modelId="{3543CF27-BDB5-0F41-97C4-7C66E12C9384}" type="presOf" srcId="{9575A394-F752-4C51-80F5-F5DEA99E9619}" destId="{637F69D4-4D77-2945-AB55-828BAAFB6825}" srcOrd="0" destOrd="0" presId="urn:microsoft.com/office/officeart/2008/layout/LinedList"/>
    <dgm:cxn modelId="{366DB334-4722-8B4F-9E45-B9A140FEACE3}" type="presOf" srcId="{D799488F-A055-437C-A356-E69848CFA031}" destId="{39C46DD3-D6D5-6741-95D3-8043828EF034}" srcOrd="0" destOrd="0" presId="urn:microsoft.com/office/officeart/2008/layout/LinedList"/>
    <dgm:cxn modelId="{2E609841-4006-7A42-82EF-6D8CD936BAC6}" type="presOf" srcId="{5F607050-764D-425D-B28D-3E5CE1F11EBB}" destId="{6B3F25F2-998E-9D4A-875A-B315C79E8D06}" srcOrd="0" destOrd="0" presId="urn:microsoft.com/office/officeart/2008/layout/LinedList"/>
    <dgm:cxn modelId="{65692975-EC5D-4F46-9E8E-C02E1E21F8AD}" type="presOf" srcId="{A953AD9E-6CBD-4892-8C59-6BEB27B7B1A6}" destId="{BADAC9C8-F27E-C54C-8985-5E43E49D15C2}" srcOrd="0" destOrd="0" presId="urn:microsoft.com/office/officeart/2008/layout/LinedList"/>
    <dgm:cxn modelId="{869DA7A3-E8CB-BC48-9B21-0ADE8A30DBEE}" type="presOf" srcId="{FFC5E9B7-0BE3-4A62-AA96-2D65F9323AD4}" destId="{25B754D0-6546-B54A-B64F-3B4E569715F9}" srcOrd="0" destOrd="0" presId="urn:microsoft.com/office/officeart/2008/layout/LinedList"/>
    <dgm:cxn modelId="{A820FAA7-4699-4C25-8D8E-2F74414D171B}" srcId="{A953AD9E-6CBD-4892-8C59-6BEB27B7B1A6}" destId="{FFC5E9B7-0BE3-4A62-AA96-2D65F9323AD4}" srcOrd="6" destOrd="0" parTransId="{0F2BA61F-E126-4F34-ADF9-EE950AF84B0E}" sibTransId="{FBFDDA0C-7DD4-467E-9A93-BCE8493182EB}"/>
    <dgm:cxn modelId="{D4388AB2-8465-44E5-B1AB-3A6B0CAE3F7F}" srcId="{A953AD9E-6CBD-4892-8C59-6BEB27B7B1A6}" destId="{71C4A51F-57D7-45ED-A8BF-14D96D9B1836}" srcOrd="5" destOrd="0" parTransId="{DB368684-BB49-4094-AFFB-2AF75E5C0C56}" sibTransId="{280044AD-70BB-46B7-9AC8-0DE20A482599}"/>
    <dgm:cxn modelId="{5685B8B4-DE9C-41C9-B2E2-103EFDC61581}" srcId="{A953AD9E-6CBD-4892-8C59-6BEB27B7B1A6}" destId="{5F607050-764D-425D-B28D-3E5CE1F11EBB}" srcOrd="0" destOrd="0" parTransId="{3E88B403-7A03-4351-8E46-FC065B0980E9}" sibTransId="{57D66721-2C04-42BF-BF14-EA6B56E23CD7}"/>
    <dgm:cxn modelId="{793A4ABA-E3C0-4094-8C42-5EC65A2C8A17}" srcId="{A953AD9E-6CBD-4892-8C59-6BEB27B7B1A6}" destId="{D8CAEDBC-488E-4E9C-8065-E8A4D1114820}" srcOrd="4" destOrd="0" parTransId="{F7C17E88-2B30-4E28-B619-07D5E9A44BC9}" sibTransId="{09566F0F-B363-444C-8478-D2E4D9DC0194}"/>
    <dgm:cxn modelId="{5079F9C8-79DB-B543-90CF-E786EF02C052}" type="presOf" srcId="{7F61D517-166C-48C1-B8AC-09BDDA697CD1}" destId="{C43E3043-2432-044A-9F95-2ABD35FD1D8C}" srcOrd="0" destOrd="0" presId="urn:microsoft.com/office/officeart/2008/layout/LinedList"/>
    <dgm:cxn modelId="{E93C1ECA-A8B3-634C-AAB5-34828717342F}" type="presOf" srcId="{71C4A51F-57D7-45ED-A8BF-14D96D9B1836}" destId="{649ECB51-ACDA-C243-9522-376C7ADBB975}" srcOrd="0" destOrd="0" presId="urn:microsoft.com/office/officeart/2008/layout/LinedList"/>
    <dgm:cxn modelId="{A1BD2ECB-26DE-3F4E-B287-9BE1A7489F10}" type="presOf" srcId="{D8CAEDBC-488E-4E9C-8065-E8A4D1114820}" destId="{47446FA4-FF1E-5041-AC34-434D9CF024E9}" srcOrd="0" destOrd="0" presId="urn:microsoft.com/office/officeart/2008/layout/LinedList"/>
    <dgm:cxn modelId="{422367DC-C785-4A31-9CB2-2A642D611FF5}" srcId="{A953AD9E-6CBD-4892-8C59-6BEB27B7B1A6}" destId="{9575A394-F752-4C51-80F5-F5DEA99E9619}" srcOrd="2" destOrd="0" parTransId="{F6D66741-AE39-4D4E-82B3-95CF9B6E4E27}" sibTransId="{FE066A7A-40D7-42BA-B090-F39CC5AA6AEE}"/>
    <dgm:cxn modelId="{AEA07AFF-77E0-4DE3-9B89-C3F022EA87D3}" srcId="{A953AD9E-6CBD-4892-8C59-6BEB27B7B1A6}" destId="{D799488F-A055-437C-A356-E69848CFA031}" srcOrd="3" destOrd="0" parTransId="{30DC59DE-0822-4B78-9298-53828A84DDFA}" sibTransId="{1B5F31D1-8A30-4161-80FD-965E3EF5B899}"/>
    <dgm:cxn modelId="{3CE6D709-63D5-FE4B-ADF7-DAB7AF0EBD2A}" type="presParOf" srcId="{BADAC9C8-F27E-C54C-8985-5E43E49D15C2}" destId="{51FD931B-1D44-9B45-904F-7E60B2A47C11}" srcOrd="0" destOrd="0" presId="urn:microsoft.com/office/officeart/2008/layout/LinedList"/>
    <dgm:cxn modelId="{8E343940-180B-1943-A53E-1271C008316E}" type="presParOf" srcId="{BADAC9C8-F27E-C54C-8985-5E43E49D15C2}" destId="{9139C21A-E4FD-8A4F-A4BB-C928F0D91290}" srcOrd="1" destOrd="0" presId="urn:microsoft.com/office/officeart/2008/layout/LinedList"/>
    <dgm:cxn modelId="{71B860AF-5962-D04A-B7D7-3594A2F6FEAE}" type="presParOf" srcId="{9139C21A-E4FD-8A4F-A4BB-C928F0D91290}" destId="{6B3F25F2-998E-9D4A-875A-B315C79E8D06}" srcOrd="0" destOrd="0" presId="urn:microsoft.com/office/officeart/2008/layout/LinedList"/>
    <dgm:cxn modelId="{5E811763-3443-1C44-B190-7DA21C841D25}" type="presParOf" srcId="{9139C21A-E4FD-8A4F-A4BB-C928F0D91290}" destId="{28096FE1-7D82-5F4F-86B2-139EC09EADA9}" srcOrd="1" destOrd="0" presId="urn:microsoft.com/office/officeart/2008/layout/LinedList"/>
    <dgm:cxn modelId="{F361BD1A-05A8-D94A-81A3-A278C2A469B1}" type="presParOf" srcId="{BADAC9C8-F27E-C54C-8985-5E43E49D15C2}" destId="{381D03C5-7AB9-AD40-ADBF-BC3CF4FFA6B3}" srcOrd="2" destOrd="0" presId="urn:microsoft.com/office/officeart/2008/layout/LinedList"/>
    <dgm:cxn modelId="{FB4C472E-2BD9-994A-875F-7AE91B5BDF0D}" type="presParOf" srcId="{BADAC9C8-F27E-C54C-8985-5E43E49D15C2}" destId="{FA8A5A10-60FF-6544-9A8F-3ED76C5CBBDB}" srcOrd="3" destOrd="0" presId="urn:microsoft.com/office/officeart/2008/layout/LinedList"/>
    <dgm:cxn modelId="{36FFC40B-F20D-814A-B9E1-93BEED40EF6B}" type="presParOf" srcId="{FA8A5A10-60FF-6544-9A8F-3ED76C5CBBDB}" destId="{C43E3043-2432-044A-9F95-2ABD35FD1D8C}" srcOrd="0" destOrd="0" presId="urn:microsoft.com/office/officeart/2008/layout/LinedList"/>
    <dgm:cxn modelId="{C125B4BA-0E34-5E44-B516-EF647A023704}" type="presParOf" srcId="{FA8A5A10-60FF-6544-9A8F-3ED76C5CBBDB}" destId="{CE6C6B60-EB5B-AD41-AAC6-1E99CA558743}" srcOrd="1" destOrd="0" presId="urn:microsoft.com/office/officeart/2008/layout/LinedList"/>
    <dgm:cxn modelId="{B47BE29A-0C1C-B042-A6F6-9B3725D63590}" type="presParOf" srcId="{BADAC9C8-F27E-C54C-8985-5E43E49D15C2}" destId="{EE312080-50A6-BD43-95CB-0364EC82F5AB}" srcOrd="4" destOrd="0" presId="urn:microsoft.com/office/officeart/2008/layout/LinedList"/>
    <dgm:cxn modelId="{4A386C88-8673-6949-BFEB-8CA0232DF811}" type="presParOf" srcId="{BADAC9C8-F27E-C54C-8985-5E43E49D15C2}" destId="{01C96B9E-D20D-A14A-ABA1-CBCC256A9752}" srcOrd="5" destOrd="0" presId="urn:microsoft.com/office/officeart/2008/layout/LinedList"/>
    <dgm:cxn modelId="{FCF45F1C-9B87-C443-A5F6-25A910C0E623}" type="presParOf" srcId="{01C96B9E-D20D-A14A-ABA1-CBCC256A9752}" destId="{637F69D4-4D77-2945-AB55-828BAAFB6825}" srcOrd="0" destOrd="0" presId="urn:microsoft.com/office/officeart/2008/layout/LinedList"/>
    <dgm:cxn modelId="{49AC5F64-8294-FF4B-8B3A-650C206F54A3}" type="presParOf" srcId="{01C96B9E-D20D-A14A-ABA1-CBCC256A9752}" destId="{0039F66E-9A7B-8E46-91FE-7C9FBE56C73B}" srcOrd="1" destOrd="0" presId="urn:microsoft.com/office/officeart/2008/layout/LinedList"/>
    <dgm:cxn modelId="{C2A09A90-A08C-3248-9050-03151DFF4049}" type="presParOf" srcId="{BADAC9C8-F27E-C54C-8985-5E43E49D15C2}" destId="{A27E166A-6094-2B4F-9F00-623BA98E378E}" srcOrd="6" destOrd="0" presId="urn:microsoft.com/office/officeart/2008/layout/LinedList"/>
    <dgm:cxn modelId="{1F89E30C-E66C-824F-BFDF-FF247FC85954}" type="presParOf" srcId="{BADAC9C8-F27E-C54C-8985-5E43E49D15C2}" destId="{54D68157-40EB-574B-809D-0C02F10020FC}" srcOrd="7" destOrd="0" presId="urn:microsoft.com/office/officeart/2008/layout/LinedList"/>
    <dgm:cxn modelId="{72A4821C-FC24-9244-BA18-9CC4C5703B9D}" type="presParOf" srcId="{54D68157-40EB-574B-809D-0C02F10020FC}" destId="{39C46DD3-D6D5-6741-95D3-8043828EF034}" srcOrd="0" destOrd="0" presId="urn:microsoft.com/office/officeart/2008/layout/LinedList"/>
    <dgm:cxn modelId="{FB35F95B-1351-CE48-B805-51C58F666F5D}" type="presParOf" srcId="{54D68157-40EB-574B-809D-0C02F10020FC}" destId="{78B3C322-B877-3647-8B19-C7BB3DBB21EB}" srcOrd="1" destOrd="0" presId="urn:microsoft.com/office/officeart/2008/layout/LinedList"/>
    <dgm:cxn modelId="{C253067C-A63E-274D-921F-9AC7B0B65EEB}" type="presParOf" srcId="{BADAC9C8-F27E-C54C-8985-5E43E49D15C2}" destId="{902F1829-B8B6-E44A-92BA-2531D9FF6BA7}" srcOrd="8" destOrd="0" presId="urn:microsoft.com/office/officeart/2008/layout/LinedList"/>
    <dgm:cxn modelId="{628D5604-811D-5A4C-874C-FF649EC40BCF}" type="presParOf" srcId="{BADAC9C8-F27E-C54C-8985-5E43E49D15C2}" destId="{F4DFC021-C141-EA4B-83F8-D92358868825}" srcOrd="9" destOrd="0" presId="urn:microsoft.com/office/officeart/2008/layout/LinedList"/>
    <dgm:cxn modelId="{0D5EDFEA-D60E-C04D-8D28-5D82634AB451}" type="presParOf" srcId="{F4DFC021-C141-EA4B-83F8-D92358868825}" destId="{47446FA4-FF1E-5041-AC34-434D9CF024E9}" srcOrd="0" destOrd="0" presId="urn:microsoft.com/office/officeart/2008/layout/LinedList"/>
    <dgm:cxn modelId="{96E38E56-45AC-734B-A69A-67EC474CF2A6}" type="presParOf" srcId="{F4DFC021-C141-EA4B-83F8-D92358868825}" destId="{2A723EC4-D35E-1A49-A996-924C2689E413}" srcOrd="1" destOrd="0" presId="urn:microsoft.com/office/officeart/2008/layout/LinedList"/>
    <dgm:cxn modelId="{A147A745-77A6-B84C-9C2A-B6549E7168C3}" type="presParOf" srcId="{BADAC9C8-F27E-C54C-8985-5E43E49D15C2}" destId="{9279A233-AAEE-BC46-BCFC-15543F677E99}" srcOrd="10" destOrd="0" presId="urn:microsoft.com/office/officeart/2008/layout/LinedList"/>
    <dgm:cxn modelId="{01FF9322-F1BA-634E-A427-054DCB83B35E}" type="presParOf" srcId="{BADAC9C8-F27E-C54C-8985-5E43E49D15C2}" destId="{98E4F034-B0C4-5E4E-9A13-603A2BFCF6A4}" srcOrd="11" destOrd="0" presId="urn:microsoft.com/office/officeart/2008/layout/LinedList"/>
    <dgm:cxn modelId="{DD47A42B-1D59-A446-8F62-5CB182FFFCFB}" type="presParOf" srcId="{98E4F034-B0C4-5E4E-9A13-603A2BFCF6A4}" destId="{649ECB51-ACDA-C243-9522-376C7ADBB975}" srcOrd="0" destOrd="0" presId="urn:microsoft.com/office/officeart/2008/layout/LinedList"/>
    <dgm:cxn modelId="{B8600708-4E52-C040-8858-8BE96D824700}" type="presParOf" srcId="{98E4F034-B0C4-5E4E-9A13-603A2BFCF6A4}" destId="{24A74B6C-53C4-6D48-87AD-073D829A199E}" srcOrd="1" destOrd="0" presId="urn:microsoft.com/office/officeart/2008/layout/LinedList"/>
    <dgm:cxn modelId="{43F21675-9670-9042-B4D7-2E59B1BDC248}" type="presParOf" srcId="{BADAC9C8-F27E-C54C-8985-5E43E49D15C2}" destId="{664349F0-C9F8-3546-9038-4F62ACEA51BF}" srcOrd="12" destOrd="0" presId="urn:microsoft.com/office/officeart/2008/layout/LinedList"/>
    <dgm:cxn modelId="{132E28D0-B6EC-EB41-B89A-255817758C48}" type="presParOf" srcId="{BADAC9C8-F27E-C54C-8985-5E43E49D15C2}" destId="{D52BB383-8603-D344-8CAD-E39F8C46FD73}" srcOrd="13" destOrd="0" presId="urn:microsoft.com/office/officeart/2008/layout/LinedList"/>
    <dgm:cxn modelId="{A4D36CFF-4EBE-FF49-850B-5953C604C9C0}" type="presParOf" srcId="{D52BB383-8603-D344-8CAD-E39F8C46FD73}" destId="{25B754D0-6546-B54A-B64F-3B4E569715F9}" srcOrd="0" destOrd="0" presId="urn:microsoft.com/office/officeart/2008/layout/LinedList"/>
    <dgm:cxn modelId="{F21FCAE4-439C-2F47-A656-03ACE88F4ED5}" type="presParOf" srcId="{D52BB383-8603-D344-8CAD-E39F8C46FD73}" destId="{F5194289-22AE-1E45-84EC-ED72943958E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FD931B-1D44-9B45-904F-7E60B2A47C11}">
      <dsp:nvSpPr>
        <dsp:cNvPr id="0" name=""/>
        <dsp:cNvSpPr/>
      </dsp:nvSpPr>
      <dsp:spPr>
        <a:xfrm>
          <a:off x="0" y="660"/>
          <a:ext cx="6254749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3F25F2-998E-9D4A-875A-B315C79E8D06}">
      <dsp:nvSpPr>
        <dsp:cNvPr id="0" name=""/>
        <dsp:cNvSpPr/>
      </dsp:nvSpPr>
      <dsp:spPr>
        <a:xfrm>
          <a:off x="0" y="660"/>
          <a:ext cx="6254749" cy="7725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Complete AP Seminar and AP Research courses and pass the exams with a 3 or higher</a:t>
          </a:r>
        </a:p>
      </dsp:txBody>
      <dsp:txXfrm>
        <a:off x="0" y="660"/>
        <a:ext cx="6254749" cy="772506"/>
      </dsp:txXfrm>
    </dsp:sp>
    <dsp:sp modelId="{381D03C5-7AB9-AD40-ADBF-BC3CF4FFA6B3}">
      <dsp:nvSpPr>
        <dsp:cNvPr id="0" name=""/>
        <dsp:cNvSpPr/>
      </dsp:nvSpPr>
      <dsp:spPr>
        <a:xfrm>
          <a:off x="0" y="773166"/>
          <a:ext cx="6254749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3E3043-2432-044A-9F95-2ABD35FD1D8C}">
      <dsp:nvSpPr>
        <dsp:cNvPr id="0" name=""/>
        <dsp:cNvSpPr/>
      </dsp:nvSpPr>
      <dsp:spPr>
        <a:xfrm>
          <a:off x="0" y="773166"/>
          <a:ext cx="6254749" cy="7725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Requires two years of the same foreign language</a:t>
          </a:r>
        </a:p>
      </dsp:txBody>
      <dsp:txXfrm>
        <a:off x="0" y="773166"/>
        <a:ext cx="6254749" cy="772506"/>
      </dsp:txXfrm>
    </dsp:sp>
    <dsp:sp modelId="{EE312080-50A6-BD43-95CB-0364EC82F5AB}">
      <dsp:nvSpPr>
        <dsp:cNvPr id="0" name=""/>
        <dsp:cNvSpPr/>
      </dsp:nvSpPr>
      <dsp:spPr>
        <a:xfrm>
          <a:off x="0" y="1545672"/>
          <a:ext cx="6254749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7F69D4-4D77-2945-AB55-828BAAFB6825}">
      <dsp:nvSpPr>
        <dsp:cNvPr id="0" name=""/>
        <dsp:cNvSpPr/>
      </dsp:nvSpPr>
      <dsp:spPr>
        <a:xfrm>
          <a:off x="0" y="1545672"/>
          <a:ext cx="6254749" cy="7725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Pass FOUR additional AP exams with a 3 or higher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(c/o 29 and beyond, must have three AP in core subject areas)</a:t>
          </a:r>
        </a:p>
      </dsp:txBody>
      <dsp:txXfrm>
        <a:off x="0" y="1545672"/>
        <a:ext cx="6254749" cy="772506"/>
      </dsp:txXfrm>
    </dsp:sp>
    <dsp:sp modelId="{A27E166A-6094-2B4F-9F00-623BA98E378E}">
      <dsp:nvSpPr>
        <dsp:cNvPr id="0" name=""/>
        <dsp:cNvSpPr/>
      </dsp:nvSpPr>
      <dsp:spPr>
        <a:xfrm>
          <a:off x="0" y="2318179"/>
          <a:ext cx="6254749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C46DD3-D6D5-6741-95D3-8043828EF034}">
      <dsp:nvSpPr>
        <dsp:cNvPr id="0" name=""/>
        <dsp:cNvSpPr/>
      </dsp:nvSpPr>
      <dsp:spPr>
        <a:xfrm>
          <a:off x="0" y="2318179"/>
          <a:ext cx="6254749" cy="7725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100 community service hours or 100 approved paid work hours (may combine to 100)</a:t>
          </a:r>
        </a:p>
      </dsp:txBody>
      <dsp:txXfrm>
        <a:off x="0" y="2318179"/>
        <a:ext cx="6254749" cy="772506"/>
      </dsp:txXfrm>
    </dsp:sp>
    <dsp:sp modelId="{902F1829-B8B6-E44A-92BA-2531D9FF6BA7}">
      <dsp:nvSpPr>
        <dsp:cNvPr id="0" name=""/>
        <dsp:cNvSpPr/>
      </dsp:nvSpPr>
      <dsp:spPr>
        <a:xfrm>
          <a:off x="0" y="3090685"/>
          <a:ext cx="6254749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446FA4-FF1E-5041-AC34-434D9CF024E9}">
      <dsp:nvSpPr>
        <dsp:cNvPr id="0" name=""/>
        <dsp:cNvSpPr/>
      </dsp:nvSpPr>
      <dsp:spPr>
        <a:xfrm>
          <a:off x="0" y="3090685"/>
          <a:ext cx="6254749" cy="7725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0" y="3090685"/>
        <a:ext cx="6254749" cy="772506"/>
      </dsp:txXfrm>
    </dsp:sp>
    <dsp:sp modelId="{9279A233-AAEE-BC46-BCFC-15543F677E99}">
      <dsp:nvSpPr>
        <dsp:cNvPr id="0" name=""/>
        <dsp:cNvSpPr/>
      </dsp:nvSpPr>
      <dsp:spPr>
        <a:xfrm>
          <a:off x="0" y="3863192"/>
          <a:ext cx="6254749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9ECB51-ACDA-C243-9522-376C7ADBB975}">
      <dsp:nvSpPr>
        <dsp:cNvPr id="0" name=""/>
        <dsp:cNvSpPr/>
      </dsp:nvSpPr>
      <dsp:spPr>
        <a:xfrm>
          <a:off x="0" y="3863192"/>
          <a:ext cx="6254749" cy="7725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100% tuition/fees paid at Florida public university or state/community college</a:t>
          </a:r>
        </a:p>
      </dsp:txBody>
      <dsp:txXfrm>
        <a:off x="0" y="3863192"/>
        <a:ext cx="6254749" cy="772506"/>
      </dsp:txXfrm>
    </dsp:sp>
    <dsp:sp modelId="{664349F0-C9F8-3546-9038-4F62ACEA51BF}">
      <dsp:nvSpPr>
        <dsp:cNvPr id="0" name=""/>
        <dsp:cNvSpPr/>
      </dsp:nvSpPr>
      <dsp:spPr>
        <a:xfrm>
          <a:off x="0" y="4635698"/>
          <a:ext cx="6254749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B754D0-6546-B54A-B64F-3B4E569715F9}">
      <dsp:nvSpPr>
        <dsp:cNvPr id="0" name=""/>
        <dsp:cNvSpPr/>
      </dsp:nvSpPr>
      <dsp:spPr>
        <a:xfrm>
          <a:off x="0" y="4635698"/>
          <a:ext cx="6254749" cy="7725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Renewable for four years (3.0 GPA)</a:t>
          </a:r>
        </a:p>
      </dsp:txBody>
      <dsp:txXfrm>
        <a:off x="0" y="4635698"/>
        <a:ext cx="6254749" cy="7725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EEDE06-F940-4D03-A6A1-0FF5BC16CE53}" type="datetimeFigureOut">
              <a:t>1/6/2026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A2D80A-546F-4E3E-AECD-61DBD1BB0B7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761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617F1-371D-0A44-9F6E-762AF2F7547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900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mage"/>
          <p:cNvSpPr>
            <a:spLocks noGrp="1"/>
          </p:cNvSpPr>
          <p:nvPr>
            <p:ph type="pic" idx="21"/>
          </p:nvPr>
        </p:nvSpPr>
        <p:spPr>
          <a:xfrm>
            <a:off x="-557138" y="-17790"/>
            <a:ext cx="13294974" cy="689439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2" name="Title Text"/>
          <p:cNvSpPr txBox="1">
            <a:spLocks noGrp="1"/>
          </p:cNvSpPr>
          <p:nvPr>
            <p:ph type="title"/>
          </p:nvPr>
        </p:nvSpPr>
        <p:spPr>
          <a:xfrm>
            <a:off x="619125" y="705445"/>
            <a:ext cx="10953750" cy="1026914"/>
          </a:xfrm>
          <a:prstGeom prst="rect">
            <a:avLst/>
          </a:prstGeom>
        </p:spPr>
        <p:txBody>
          <a:bodyPr/>
          <a:lstStyle>
            <a:lvl1pPr>
              <a:defRPr sz="4359" spc="697"/>
            </a:lvl1pPr>
          </a:lstStyle>
          <a:p>
            <a:r>
              <a:t>Title Text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19125" y="357187"/>
            <a:ext cx="10953750" cy="35718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1687" cap="all" spc="270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160729">
              <a:spcBef>
                <a:spcPts val="0"/>
              </a:spcBef>
              <a:buClrTx/>
              <a:buSzTx/>
              <a:buNone/>
              <a:defRPr sz="1687" cap="all" spc="270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321457">
              <a:spcBef>
                <a:spcPts val="0"/>
              </a:spcBef>
              <a:buClrTx/>
              <a:buSzTx/>
              <a:buNone/>
              <a:defRPr sz="1687" cap="all" spc="270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482186">
              <a:spcBef>
                <a:spcPts val="0"/>
              </a:spcBef>
              <a:buClrTx/>
              <a:buSzTx/>
              <a:buNone/>
              <a:defRPr sz="1687" cap="all" spc="270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642915">
              <a:spcBef>
                <a:spcPts val="0"/>
              </a:spcBef>
              <a:buClrTx/>
              <a:buSzTx/>
              <a:buNone/>
              <a:defRPr sz="1687" cap="all" spc="270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Text"/>
          <p:cNvSpPr txBox="1">
            <a:spLocks noGrp="1"/>
          </p:cNvSpPr>
          <p:nvPr>
            <p:ph type="title"/>
          </p:nvPr>
        </p:nvSpPr>
        <p:spPr>
          <a:xfrm>
            <a:off x="619125" y="2643188"/>
            <a:ext cx="10953750" cy="1562695"/>
          </a:xfrm>
          <a:prstGeom prst="rect">
            <a:avLst/>
          </a:prstGeom>
        </p:spPr>
        <p:txBody>
          <a:bodyPr anchor="ctr"/>
          <a:lstStyle>
            <a:lvl1pPr>
              <a:defRPr sz="4359" spc="697"/>
            </a:lvl1pPr>
          </a:lstStyle>
          <a:p>
            <a:r>
              <a:t>Title Text</a:t>
            </a:r>
          </a:p>
        </p:txBody>
      </p:sp>
      <p:pic>
        <p:nvPicPr>
          <p:cNvPr id="42" name="Image" descr="Image"/>
          <p:cNvPicPr>
            <a:picLocks noChangeAspect="1"/>
          </p:cNvPicPr>
          <p:nvPr/>
        </p:nvPicPr>
        <p:blipFill>
          <a:blip r:embed="rId2"/>
          <a:srcRect l="4848" t="3438" r="5329" b="13664"/>
          <a:stretch>
            <a:fillRect/>
          </a:stretch>
        </p:blipFill>
        <p:spPr>
          <a:xfrm>
            <a:off x="259532" y="5603881"/>
            <a:ext cx="1592462" cy="9644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57" extrusionOk="0">
                <a:moveTo>
                  <a:pt x="10805" y="0"/>
                </a:moveTo>
                <a:lnTo>
                  <a:pt x="10164" y="268"/>
                </a:lnTo>
                <a:cubicBezTo>
                  <a:pt x="9035" y="741"/>
                  <a:pt x="8507" y="835"/>
                  <a:pt x="7065" y="830"/>
                </a:cubicBezTo>
                <a:cubicBezTo>
                  <a:pt x="5667" y="824"/>
                  <a:pt x="5084" y="722"/>
                  <a:pt x="3805" y="237"/>
                </a:cubicBezTo>
                <a:cubicBezTo>
                  <a:pt x="3475" y="112"/>
                  <a:pt x="3194" y="25"/>
                  <a:pt x="3179" y="44"/>
                </a:cubicBezTo>
                <a:cubicBezTo>
                  <a:pt x="3113" y="132"/>
                  <a:pt x="3003" y="2155"/>
                  <a:pt x="3003" y="3262"/>
                </a:cubicBezTo>
                <a:cubicBezTo>
                  <a:pt x="3003" y="6645"/>
                  <a:pt x="3632" y="9850"/>
                  <a:pt x="4744" y="12112"/>
                </a:cubicBezTo>
                <a:cubicBezTo>
                  <a:pt x="4879" y="12388"/>
                  <a:pt x="4976" y="12646"/>
                  <a:pt x="4956" y="12686"/>
                </a:cubicBezTo>
                <a:cubicBezTo>
                  <a:pt x="4936" y="12726"/>
                  <a:pt x="4695" y="12703"/>
                  <a:pt x="4421" y="12636"/>
                </a:cubicBezTo>
                <a:cubicBezTo>
                  <a:pt x="3817" y="12490"/>
                  <a:pt x="2671" y="12538"/>
                  <a:pt x="2079" y="12736"/>
                </a:cubicBezTo>
                <a:cubicBezTo>
                  <a:pt x="1549" y="12914"/>
                  <a:pt x="906" y="13322"/>
                  <a:pt x="626" y="13653"/>
                </a:cubicBezTo>
                <a:cubicBezTo>
                  <a:pt x="396" y="13924"/>
                  <a:pt x="173" y="14415"/>
                  <a:pt x="61" y="14900"/>
                </a:cubicBezTo>
                <a:lnTo>
                  <a:pt x="0" y="15175"/>
                </a:lnTo>
                <a:lnTo>
                  <a:pt x="217" y="14919"/>
                </a:lnTo>
                <a:cubicBezTo>
                  <a:pt x="481" y="14609"/>
                  <a:pt x="858" y="14359"/>
                  <a:pt x="954" y="14433"/>
                </a:cubicBezTo>
                <a:cubicBezTo>
                  <a:pt x="993" y="14463"/>
                  <a:pt x="924" y="14627"/>
                  <a:pt x="787" y="14813"/>
                </a:cubicBezTo>
                <a:cubicBezTo>
                  <a:pt x="483" y="15229"/>
                  <a:pt x="304" y="15663"/>
                  <a:pt x="207" y="16229"/>
                </a:cubicBezTo>
                <a:cubicBezTo>
                  <a:pt x="92" y="16900"/>
                  <a:pt x="108" y="16912"/>
                  <a:pt x="373" y="16366"/>
                </a:cubicBezTo>
                <a:cubicBezTo>
                  <a:pt x="728" y="15636"/>
                  <a:pt x="986" y="15353"/>
                  <a:pt x="1529" y="15075"/>
                </a:cubicBezTo>
                <a:cubicBezTo>
                  <a:pt x="2171" y="14746"/>
                  <a:pt x="2708" y="14625"/>
                  <a:pt x="3412" y="14657"/>
                </a:cubicBezTo>
                <a:cubicBezTo>
                  <a:pt x="4010" y="14684"/>
                  <a:pt x="4190" y="14828"/>
                  <a:pt x="3684" y="14875"/>
                </a:cubicBezTo>
                <a:lnTo>
                  <a:pt x="3412" y="14900"/>
                </a:lnTo>
                <a:lnTo>
                  <a:pt x="3412" y="16528"/>
                </a:lnTo>
                <a:cubicBezTo>
                  <a:pt x="3412" y="17784"/>
                  <a:pt x="3435" y="18243"/>
                  <a:pt x="3518" y="18543"/>
                </a:cubicBezTo>
                <a:cubicBezTo>
                  <a:pt x="3878" y="19852"/>
                  <a:pt x="5857" y="20993"/>
                  <a:pt x="8534" y="21431"/>
                </a:cubicBezTo>
                <a:cubicBezTo>
                  <a:pt x="9545" y="21596"/>
                  <a:pt x="12013" y="21600"/>
                  <a:pt x="13021" y="21437"/>
                </a:cubicBezTo>
                <a:cubicBezTo>
                  <a:pt x="15659" y="21009"/>
                  <a:pt x="17537" y="19999"/>
                  <a:pt x="18027" y="18749"/>
                </a:cubicBezTo>
                <a:cubicBezTo>
                  <a:pt x="18157" y="18417"/>
                  <a:pt x="18168" y="18238"/>
                  <a:pt x="18168" y="16647"/>
                </a:cubicBezTo>
                <a:lnTo>
                  <a:pt x="18168" y="14900"/>
                </a:lnTo>
                <a:lnTo>
                  <a:pt x="17876" y="14875"/>
                </a:lnTo>
                <a:cubicBezTo>
                  <a:pt x="17716" y="14861"/>
                  <a:pt x="17589" y="14816"/>
                  <a:pt x="17593" y="14769"/>
                </a:cubicBezTo>
                <a:cubicBezTo>
                  <a:pt x="17615" y="14504"/>
                  <a:pt x="19048" y="14586"/>
                  <a:pt x="19773" y="14894"/>
                </a:cubicBezTo>
                <a:cubicBezTo>
                  <a:pt x="20585" y="15239"/>
                  <a:pt x="20872" y="15546"/>
                  <a:pt x="21312" y="16509"/>
                </a:cubicBezTo>
                <a:cubicBezTo>
                  <a:pt x="21509" y="16939"/>
                  <a:pt x="21523" y="16944"/>
                  <a:pt x="21484" y="16665"/>
                </a:cubicBezTo>
                <a:cubicBezTo>
                  <a:pt x="21366" y="15821"/>
                  <a:pt x="21275" y="15531"/>
                  <a:pt x="20999" y="15069"/>
                </a:cubicBezTo>
                <a:cubicBezTo>
                  <a:pt x="20837" y="14796"/>
                  <a:pt x="20725" y="14554"/>
                  <a:pt x="20747" y="14526"/>
                </a:cubicBezTo>
                <a:cubicBezTo>
                  <a:pt x="20841" y="14411"/>
                  <a:pt x="20990" y="14493"/>
                  <a:pt x="21287" y="14832"/>
                </a:cubicBezTo>
                <a:lnTo>
                  <a:pt x="21600" y="15187"/>
                </a:lnTo>
                <a:lnTo>
                  <a:pt x="21550" y="14894"/>
                </a:lnTo>
                <a:cubicBezTo>
                  <a:pt x="21476" y="14466"/>
                  <a:pt x="21179" y="13817"/>
                  <a:pt x="20939" y="13566"/>
                </a:cubicBezTo>
                <a:cubicBezTo>
                  <a:pt x="20139" y="12730"/>
                  <a:pt x="18507" y="12336"/>
                  <a:pt x="17179" y="12655"/>
                </a:cubicBezTo>
                <a:cubicBezTo>
                  <a:pt x="16916" y="12718"/>
                  <a:pt x="16676" y="12750"/>
                  <a:pt x="16649" y="12730"/>
                </a:cubicBezTo>
                <a:cubicBezTo>
                  <a:pt x="16623" y="12710"/>
                  <a:pt x="16708" y="12475"/>
                  <a:pt x="16836" y="12212"/>
                </a:cubicBezTo>
                <a:cubicBezTo>
                  <a:pt x="17001" y="11874"/>
                  <a:pt x="17051" y="11705"/>
                  <a:pt x="17002" y="11632"/>
                </a:cubicBezTo>
                <a:cubicBezTo>
                  <a:pt x="16888" y="11461"/>
                  <a:pt x="17041" y="11423"/>
                  <a:pt x="17300" y="11557"/>
                </a:cubicBezTo>
                <a:cubicBezTo>
                  <a:pt x="17554" y="11688"/>
                  <a:pt x="17605" y="11681"/>
                  <a:pt x="18405" y="11326"/>
                </a:cubicBezTo>
                <a:cubicBezTo>
                  <a:pt x="18705" y="11194"/>
                  <a:pt x="19629" y="11202"/>
                  <a:pt x="19763" y="11339"/>
                </a:cubicBezTo>
                <a:cubicBezTo>
                  <a:pt x="19806" y="11383"/>
                  <a:pt x="19950" y="11430"/>
                  <a:pt x="20081" y="11445"/>
                </a:cubicBezTo>
                <a:cubicBezTo>
                  <a:pt x="20291" y="11470"/>
                  <a:pt x="20319" y="11500"/>
                  <a:pt x="20298" y="11682"/>
                </a:cubicBezTo>
                <a:cubicBezTo>
                  <a:pt x="20277" y="11863"/>
                  <a:pt x="20284" y="11872"/>
                  <a:pt x="20379" y="11776"/>
                </a:cubicBezTo>
                <a:cubicBezTo>
                  <a:pt x="20470" y="11682"/>
                  <a:pt x="20494" y="11685"/>
                  <a:pt x="20530" y="11801"/>
                </a:cubicBezTo>
                <a:cubicBezTo>
                  <a:pt x="20554" y="11876"/>
                  <a:pt x="20562" y="12056"/>
                  <a:pt x="20545" y="12193"/>
                </a:cubicBezTo>
                <a:cubicBezTo>
                  <a:pt x="20502" y="12555"/>
                  <a:pt x="20644" y="12381"/>
                  <a:pt x="20833" y="11838"/>
                </a:cubicBezTo>
                <a:lnTo>
                  <a:pt x="20984" y="11395"/>
                </a:lnTo>
                <a:lnTo>
                  <a:pt x="21116" y="11595"/>
                </a:lnTo>
                <a:cubicBezTo>
                  <a:pt x="21186" y="11703"/>
                  <a:pt x="21241" y="11870"/>
                  <a:pt x="21242" y="11969"/>
                </a:cubicBezTo>
                <a:cubicBezTo>
                  <a:pt x="21242" y="12068"/>
                  <a:pt x="21269" y="12204"/>
                  <a:pt x="21302" y="12268"/>
                </a:cubicBezTo>
                <a:cubicBezTo>
                  <a:pt x="21344" y="12350"/>
                  <a:pt x="21380" y="12282"/>
                  <a:pt x="21413" y="12038"/>
                </a:cubicBezTo>
                <a:cubicBezTo>
                  <a:pt x="21507" y="11355"/>
                  <a:pt x="21295" y="10669"/>
                  <a:pt x="20878" y="10291"/>
                </a:cubicBezTo>
                <a:cubicBezTo>
                  <a:pt x="20723" y="10150"/>
                  <a:pt x="20560" y="9953"/>
                  <a:pt x="20520" y="9855"/>
                </a:cubicBezTo>
                <a:cubicBezTo>
                  <a:pt x="20376" y="9496"/>
                  <a:pt x="20281" y="9428"/>
                  <a:pt x="19859" y="9381"/>
                </a:cubicBezTo>
                <a:cubicBezTo>
                  <a:pt x="19495" y="9340"/>
                  <a:pt x="19418" y="9299"/>
                  <a:pt x="19299" y="9094"/>
                </a:cubicBezTo>
                <a:cubicBezTo>
                  <a:pt x="18957" y="8506"/>
                  <a:pt x="18873" y="8453"/>
                  <a:pt x="18441" y="8514"/>
                </a:cubicBezTo>
                <a:cubicBezTo>
                  <a:pt x="18188" y="8549"/>
                  <a:pt x="18025" y="8538"/>
                  <a:pt x="17997" y="8482"/>
                </a:cubicBezTo>
                <a:cubicBezTo>
                  <a:pt x="17972" y="8434"/>
                  <a:pt x="18001" y="8372"/>
                  <a:pt x="18057" y="8345"/>
                </a:cubicBezTo>
                <a:cubicBezTo>
                  <a:pt x="18183" y="8286"/>
                  <a:pt x="18328" y="7532"/>
                  <a:pt x="18486" y="6112"/>
                </a:cubicBezTo>
                <a:cubicBezTo>
                  <a:pt x="18668" y="4477"/>
                  <a:pt x="18623" y="312"/>
                  <a:pt x="18421" y="62"/>
                </a:cubicBezTo>
                <a:cubicBezTo>
                  <a:pt x="18402" y="40"/>
                  <a:pt x="18129" y="120"/>
                  <a:pt x="17815" y="237"/>
                </a:cubicBezTo>
                <a:cubicBezTo>
                  <a:pt x="16414" y="759"/>
                  <a:pt x="15430" y="923"/>
                  <a:pt x="14085" y="854"/>
                </a:cubicBezTo>
                <a:cubicBezTo>
                  <a:pt x="13009" y="800"/>
                  <a:pt x="12220" y="621"/>
                  <a:pt x="11325" y="231"/>
                </a:cubicBezTo>
                <a:lnTo>
                  <a:pt x="10805" y="0"/>
                </a:lnTo>
                <a:close/>
                <a:moveTo>
                  <a:pt x="15372" y="14857"/>
                </a:moveTo>
                <a:cubicBezTo>
                  <a:pt x="15406" y="14882"/>
                  <a:pt x="15433" y="15345"/>
                  <a:pt x="15433" y="15886"/>
                </a:cubicBezTo>
                <a:lnTo>
                  <a:pt x="15433" y="16871"/>
                </a:lnTo>
                <a:lnTo>
                  <a:pt x="15685" y="17189"/>
                </a:lnTo>
                <a:lnTo>
                  <a:pt x="15938" y="17507"/>
                </a:lnTo>
                <a:lnTo>
                  <a:pt x="15736" y="17601"/>
                </a:lnTo>
                <a:cubicBezTo>
                  <a:pt x="15359" y="17779"/>
                  <a:pt x="14306" y="18096"/>
                  <a:pt x="13692" y="18218"/>
                </a:cubicBezTo>
                <a:cubicBezTo>
                  <a:pt x="12665" y="18423"/>
                  <a:pt x="12509" y="18445"/>
                  <a:pt x="12470" y="18368"/>
                </a:cubicBezTo>
                <a:cubicBezTo>
                  <a:pt x="12450" y="18328"/>
                  <a:pt x="12786" y="17908"/>
                  <a:pt x="13217" y="17433"/>
                </a:cubicBezTo>
                <a:cubicBezTo>
                  <a:pt x="13649" y="16957"/>
                  <a:pt x="14294" y="16168"/>
                  <a:pt x="14656" y="15686"/>
                </a:cubicBezTo>
                <a:cubicBezTo>
                  <a:pt x="15017" y="15204"/>
                  <a:pt x="15339" y="14831"/>
                  <a:pt x="15372" y="14857"/>
                </a:cubicBezTo>
                <a:close/>
                <a:moveTo>
                  <a:pt x="6253" y="14869"/>
                </a:moveTo>
                <a:cubicBezTo>
                  <a:pt x="6277" y="14840"/>
                  <a:pt x="6665" y="15294"/>
                  <a:pt x="7116" y="15873"/>
                </a:cubicBezTo>
                <a:cubicBezTo>
                  <a:pt x="7566" y="16453"/>
                  <a:pt x="8227" y="17232"/>
                  <a:pt x="8579" y="17607"/>
                </a:cubicBezTo>
                <a:cubicBezTo>
                  <a:pt x="8932" y="17982"/>
                  <a:pt x="9201" y="18320"/>
                  <a:pt x="9180" y="18362"/>
                </a:cubicBezTo>
                <a:cubicBezTo>
                  <a:pt x="9159" y="18404"/>
                  <a:pt x="9120" y="18435"/>
                  <a:pt x="9094" y="18430"/>
                </a:cubicBezTo>
                <a:cubicBezTo>
                  <a:pt x="9068" y="18426"/>
                  <a:pt x="8755" y="18372"/>
                  <a:pt x="8398" y="18312"/>
                </a:cubicBezTo>
                <a:cubicBezTo>
                  <a:pt x="7420" y="18147"/>
                  <a:pt x="5943" y="17693"/>
                  <a:pt x="5779" y="17507"/>
                </a:cubicBezTo>
                <a:cubicBezTo>
                  <a:pt x="5745" y="17469"/>
                  <a:pt x="5827" y="17307"/>
                  <a:pt x="5965" y="17146"/>
                </a:cubicBezTo>
                <a:lnTo>
                  <a:pt x="6213" y="16859"/>
                </a:lnTo>
                <a:lnTo>
                  <a:pt x="6213" y="15892"/>
                </a:lnTo>
                <a:cubicBezTo>
                  <a:pt x="6213" y="15360"/>
                  <a:pt x="6229" y="14898"/>
                  <a:pt x="6253" y="1486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Image"/>
          <p:cNvSpPr>
            <a:spLocks noGrp="1"/>
          </p:cNvSpPr>
          <p:nvPr>
            <p:ph type="pic" idx="21"/>
          </p:nvPr>
        </p:nvSpPr>
        <p:spPr>
          <a:xfrm>
            <a:off x="4560094" y="-26789"/>
            <a:ext cx="9171002" cy="688674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1" name="Title Text"/>
          <p:cNvSpPr txBox="1">
            <a:spLocks noGrp="1"/>
          </p:cNvSpPr>
          <p:nvPr>
            <p:ph type="title"/>
          </p:nvPr>
        </p:nvSpPr>
        <p:spPr>
          <a:xfrm>
            <a:off x="511969" y="3027164"/>
            <a:ext cx="5072063" cy="209847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11969" y="2411016"/>
            <a:ext cx="5072063" cy="62507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1687" cap="all" spc="27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160729">
              <a:spcBef>
                <a:spcPts val="0"/>
              </a:spcBef>
              <a:buClrTx/>
              <a:buSzTx/>
              <a:buNone/>
              <a:defRPr sz="1687" cap="all" spc="27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321457">
              <a:spcBef>
                <a:spcPts val="0"/>
              </a:spcBef>
              <a:buClrTx/>
              <a:buSzTx/>
              <a:buNone/>
              <a:defRPr sz="1687" cap="all" spc="27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482186">
              <a:spcBef>
                <a:spcPts val="0"/>
              </a:spcBef>
              <a:buClrTx/>
              <a:buSzTx/>
              <a:buNone/>
              <a:defRPr sz="1687" cap="all" spc="27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642915">
              <a:spcBef>
                <a:spcPts val="0"/>
              </a:spcBef>
              <a:buClrTx/>
              <a:buSzTx/>
              <a:buNone/>
              <a:defRPr sz="1687" cap="all" spc="27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70" name="Image" descr="Image"/>
          <p:cNvPicPr>
            <a:picLocks noChangeAspect="1"/>
          </p:cNvPicPr>
          <p:nvPr/>
        </p:nvPicPr>
        <p:blipFill>
          <a:blip r:embed="rId2"/>
          <a:srcRect l="4832" t="3444" r="5335" b="13675"/>
          <a:stretch>
            <a:fillRect/>
          </a:stretch>
        </p:blipFill>
        <p:spPr>
          <a:xfrm>
            <a:off x="10839949" y="5977249"/>
            <a:ext cx="1253878" cy="759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58" extrusionOk="0">
                <a:moveTo>
                  <a:pt x="10806" y="0"/>
                </a:moveTo>
                <a:lnTo>
                  <a:pt x="10165" y="269"/>
                </a:lnTo>
                <a:cubicBezTo>
                  <a:pt x="9037" y="742"/>
                  <a:pt x="8512" y="837"/>
                  <a:pt x="7070" y="832"/>
                </a:cubicBezTo>
                <a:cubicBezTo>
                  <a:pt x="5672" y="827"/>
                  <a:pt x="5086" y="715"/>
                  <a:pt x="3807" y="230"/>
                </a:cubicBezTo>
                <a:cubicBezTo>
                  <a:pt x="3477" y="105"/>
                  <a:pt x="3200" y="21"/>
                  <a:pt x="3186" y="40"/>
                </a:cubicBezTo>
                <a:cubicBezTo>
                  <a:pt x="3119" y="128"/>
                  <a:pt x="3006" y="2149"/>
                  <a:pt x="3006" y="3257"/>
                </a:cubicBezTo>
                <a:cubicBezTo>
                  <a:pt x="3006" y="6641"/>
                  <a:pt x="3637" y="9853"/>
                  <a:pt x="4749" y="12116"/>
                </a:cubicBezTo>
                <a:cubicBezTo>
                  <a:pt x="4885" y="12392"/>
                  <a:pt x="4981" y="12646"/>
                  <a:pt x="4961" y="12686"/>
                </a:cubicBezTo>
                <a:cubicBezTo>
                  <a:pt x="4941" y="12727"/>
                  <a:pt x="4696" y="12705"/>
                  <a:pt x="4423" y="12639"/>
                </a:cubicBezTo>
                <a:cubicBezTo>
                  <a:pt x="3818" y="12492"/>
                  <a:pt x="2675" y="12544"/>
                  <a:pt x="2083" y="12742"/>
                </a:cubicBezTo>
                <a:cubicBezTo>
                  <a:pt x="1553" y="12920"/>
                  <a:pt x="908" y="13322"/>
                  <a:pt x="628" y="13653"/>
                </a:cubicBezTo>
                <a:cubicBezTo>
                  <a:pt x="399" y="13925"/>
                  <a:pt x="177" y="14420"/>
                  <a:pt x="64" y="14905"/>
                </a:cubicBezTo>
                <a:lnTo>
                  <a:pt x="0" y="15183"/>
                </a:lnTo>
                <a:lnTo>
                  <a:pt x="224" y="14921"/>
                </a:lnTo>
                <a:cubicBezTo>
                  <a:pt x="489" y="14611"/>
                  <a:pt x="866" y="14365"/>
                  <a:pt x="961" y="14438"/>
                </a:cubicBezTo>
                <a:cubicBezTo>
                  <a:pt x="1001" y="14468"/>
                  <a:pt x="925" y="14632"/>
                  <a:pt x="788" y="14818"/>
                </a:cubicBezTo>
                <a:cubicBezTo>
                  <a:pt x="485" y="15234"/>
                  <a:pt x="309" y="15663"/>
                  <a:pt x="212" y="16229"/>
                </a:cubicBezTo>
                <a:cubicBezTo>
                  <a:pt x="96" y="16900"/>
                  <a:pt x="113" y="16918"/>
                  <a:pt x="378" y="16371"/>
                </a:cubicBezTo>
                <a:cubicBezTo>
                  <a:pt x="733" y="15641"/>
                  <a:pt x="989" y="15350"/>
                  <a:pt x="1532" y="15072"/>
                </a:cubicBezTo>
                <a:cubicBezTo>
                  <a:pt x="2173" y="14743"/>
                  <a:pt x="2713" y="14628"/>
                  <a:pt x="3416" y="14660"/>
                </a:cubicBezTo>
                <a:cubicBezTo>
                  <a:pt x="4015" y="14687"/>
                  <a:pt x="4197" y="14834"/>
                  <a:pt x="3692" y="14881"/>
                </a:cubicBezTo>
                <a:lnTo>
                  <a:pt x="3416" y="14905"/>
                </a:lnTo>
                <a:lnTo>
                  <a:pt x="3416" y="16530"/>
                </a:lnTo>
                <a:cubicBezTo>
                  <a:pt x="3416" y="17786"/>
                  <a:pt x="3436" y="18250"/>
                  <a:pt x="3519" y="18550"/>
                </a:cubicBezTo>
                <a:cubicBezTo>
                  <a:pt x="3880" y="19860"/>
                  <a:pt x="5860" y="20997"/>
                  <a:pt x="8537" y="21435"/>
                </a:cubicBezTo>
                <a:cubicBezTo>
                  <a:pt x="9548" y="21600"/>
                  <a:pt x="12017" y="21598"/>
                  <a:pt x="13024" y="21435"/>
                </a:cubicBezTo>
                <a:cubicBezTo>
                  <a:pt x="15662" y="21007"/>
                  <a:pt x="17540" y="20007"/>
                  <a:pt x="18030" y="18756"/>
                </a:cubicBezTo>
                <a:cubicBezTo>
                  <a:pt x="18160" y="18425"/>
                  <a:pt x="18171" y="18240"/>
                  <a:pt x="18171" y="16649"/>
                </a:cubicBezTo>
                <a:lnTo>
                  <a:pt x="18171" y="14905"/>
                </a:lnTo>
                <a:lnTo>
                  <a:pt x="17876" y="14881"/>
                </a:lnTo>
                <a:cubicBezTo>
                  <a:pt x="17716" y="14867"/>
                  <a:pt x="17590" y="14817"/>
                  <a:pt x="17594" y="14771"/>
                </a:cubicBezTo>
                <a:cubicBezTo>
                  <a:pt x="17616" y="14505"/>
                  <a:pt x="19048" y="14589"/>
                  <a:pt x="19773" y="14897"/>
                </a:cubicBezTo>
                <a:cubicBezTo>
                  <a:pt x="20585" y="15243"/>
                  <a:pt x="20877" y="15550"/>
                  <a:pt x="21318" y="16514"/>
                </a:cubicBezTo>
                <a:cubicBezTo>
                  <a:pt x="21514" y="16943"/>
                  <a:pt x="21524" y="16951"/>
                  <a:pt x="21485" y="16672"/>
                </a:cubicBezTo>
                <a:cubicBezTo>
                  <a:pt x="21367" y="15828"/>
                  <a:pt x="21279" y="15534"/>
                  <a:pt x="21004" y="15072"/>
                </a:cubicBezTo>
                <a:cubicBezTo>
                  <a:pt x="20842" y="14799"/>
                  <a:pt x="20725" y="14553"/>
                  <a:pt x="20748" y="14525"/>
                </a:cubicBezTo>
                <a:cubicBezTo>
                  <a:pt x="20841" y="14409"/>
                  <a:pt x="20989" y="14495"/>
                  <a:pt x="21286" y="14834"/>
                </a:cubicBezTo>
                <a:lnTo>
                  <a:pt x="21600" y="15191"/>
                </a:lnTo>
                <a:lnTo>
                  <a:pt x="21555" y="14897"/>
                </a:lnTo>
                <a:cubicBezTo>
                  <a:pt x="21482" y="14469"/>
                  <a:pt x="21180" y="13817"/>
                  <a:pt x="20940" y="13566"/>
                </a:cubicBezTo>
                <a:cubicBezTo>
                  <a:pt x="20140" y="12730"/>
                  <a:pt x="18505" y="12336"/>
                  <a:pt x="17177" y="12655"/>
                </a:cubicBezTo>
                <a:cubicBezTo>
                  <a:pt x="16914" y="12718"/>
                  <a:pt x="16678" y="12754"/>
                  <a:pt x="16652" y="12734"/>
                </a:cubicBezTo>
                <a:cubicBezTo>
                  <a:pt x="16625" y="12714"/>
                  <a:pt x="16710" y="12482"/>
                  <a:pt x="16838" y="12219"/>
                </a:cubicBezTo>
                <a:cubicBezTo>
                  <a:pt x="17002" y="11881"/>
                  <a:pt x="17053" y="11705"/>
                  <a:pt x="17004" y="11633"/>
                </a:cubicBezTo>
                <a:cubicBezTo>
                  <a:pt x="16890" y="11462"/>
                  <a:pt x="17046" y="11427"/>
                  <a:pt x="17306" y="11561"/>
                </a:cubicBezTo>
                <a:cubicBezTo>
                  <a:pt x="17560" y="11692"/>
                  <a:pt x="17608" y="11678"/>
                  <a:pt x="18408" y="11324"/>
                </a:cubicBezTo>
                <a:cubicBezTo>
                  <a:pt x="18708" y="11191"/>
                  <a:pt x="19633" y="11202"/>
                  <a:pt x="19767" y="11339"/>
                </a:cubicBezTo>
                <a:cubicBezTo>
                  <a:pt x="19810" y="11384"/>
                  <a:pt x="19950" y="11435"/>
                  <a:pt x="20081" y="11450"/>
                </a:cubicBezTo>
                <a:cubicBezTo>
                  <a:pt x="20291" y="11475"/>
                  <a:pt x="20320" y="11498"/>
                  <a:pt x="20299" y="11680"/>
                </a:cubicBezTo>
                <a:cubicBezTo>
                  <a:pt x="20278" y="11861"/>
                  <a:pt x="20288" y="11880"/>
                  <a:pt x="20382" y="11783"/>
                </a:cubicBezTo>
                <a:cubicBezTo>
                  <a:pt x="20473" y="11690"/>
                  <a:pt x="20500" y="11692"/>
                  <a:pt x="20536" y="11807"/>
                </a:cubicBezTo>
                <a:cubicBezTo>
                  <a:pt x="20559" y="11882"/>
                  <a:pt x="20565" y="12058"/>
                  <a:pt x="20549" y="12195"/>
                </a:cubicBezTo>
                <a:cubicBezTo>
                  <a:pt x="20506" y="12557"/>
                  <a:pt x="20648" y="12382"/>
                  <a:pt x="20837" y="11839"/>
                </a:cubicBezTo>
                <a:lnTo>
                  <a:pt x="20985" y="11403"/>
                </a:lnTo>
                <a:lnTo>
                  <a:pt x="21113" y="11593"/>
                </a:lnTo>
                <a:cubicBezTo>
                  <a:pt x="21184" y="11701"/>
                  <a:pt x="21240" y="11874"/>
                  <a:pt x="21241" y="11973"/>
                </a:cubicBezTo>
                <a:cubicBezTo>
                  <a:pt x="21242" y="12073"/>
                  <a:pt x="21272" y="12202"/>
                  <a:pt x="21305" y="12267"/>
                </a:cubicBezTo>
                <a:cubicBezTo>
                  <a:pt x="21347" y="12349"/>
                  <a:pt x="21381" y="12281"/>
                  <a:pt x="21414" y="12037"/>
                </a:cubicBezTo>
                <a:cubicBezTo>
                  <a:pt x="21507" y="11354"/>
                  <a:pt x="21299" y="10671"/>
                  <a:pt x="20882" y="10293"/>
                </a:cubicBezTo>
                <a:cubicBezTo>
                  <a:pt x="20727" y="10153"/>
                  <a:pt x="20563" y="9956"/>
                  <a:pt x="20523" y="9858"/>
                </a:cubicBezTo>
                <a:cubicBezTo>
                  <a:pt x="20379" y="9499"/>
                  <a:pt x="20285" y="9429"/>
                  <a:pt x="19863" y="9382"/>
                </a:cubicBezTo>
                <a:cubicBezTo>
                  <a:pt x="19499" y="9341"/>
                  <a:pt x="19418" y="9302"/>
                  <a:pt x="19299" y="9097"/>
                </a:cubicBezTo>
                <a:cubicBezTo>
                  <a:pt x="18957" y="8509"/>
                  <a:pt x="18873" y="8450"/>
                  <a:pt x="18440" y="8510"/>
                </a:cubicBezTo>
                <a:cubicBezTo>
                  <a:pt x="18188" y="8546"/>
                  <a:pt x="18026" y="8535"/>
                  <a:pt x="17998" y="8479"/>
                </a:cubicBezTo>
                <a:cubicBezTo>
                  <a:pt x="17974" y="8430"/>
                  <a:pt x="17999" y="8371"/>
                  <a:pt x="18056" y="8344"/>
                </a:cubicBezTo>
                <a:cubicBezTo>
                  <a:pt x="18181" y="8285"/>
                  <a:pt x="18327" y="7529"/>
                  <a:pt x="18485" y="6109"/>
                </a:cubicBezTo>
                <a:cubicBezTo>
                  <a:pt x="18667" y="4474"/>
                  <a:pt x="18623" y="313"/>
                  <a:pt x="18421" y="63"/>
                </a:cubicBezTo>
                <a:cubicBezTo>
                  <a:pt x="18403" y="41"/>
                  <a:pt x="18132" y="121"/>
                  <a:pt x="17818" y="238"/>
                </a:cubicBezTo>
                <a:cubicBezTo>
                  <a:pt x="16417" y="759"/>
                  <a:pt x="15433" y="916"/>
                  <a:pt x="14088" y="848"/>
                </a:cubicBezTo>
                <a:cubicBezTo>
                  <a:pt x="13012" y="793"/>
                  <a:pt x="12220" y="620"/>
                  <a:pt x="11326" y="230"/>
                </a:cubicBezTo>
                <a:lnTo>
                  <a:pt x="10806" y="0"/>
                </a:lnTo>
                <a:close/>
                <a:moveTo>
                  <a:pt x="15376" y="14858"/>
                </a:moveTo>
                <a:cubicBezTo>
                  <a:pt x="15410" y="14883"/>
                  <a:pt x="15434" y="15347"/>
                  <a:pt x="15434" y="15888"/>
                </a:cubicBezTo>
                <a:lnTo>
                  <a:pt x="15434" y="16878"/>
                </a:lnTo>
                <a:lnTo>
                  <a:pt x="15690" y="17195"/>
                </a:lnTo>
                <a:lnTo>
                  <a:pt x="15940" y="17504"/>
                </a:lnTo>
                <a:lnTo>
                  <a:pt x="15742" y="17599"/>
                </a:lnTo>
                <a:cubicBezTo>
                  <a:pt x="15365" y="17778"/>
                  <a:pt x="14311" y="18103"/>
                  <a:pt x="13697" y="18225"/>
                </a:cubicBezTo>
                <a:cubicBezTo>
                  <a:pt x="12671" y="18430"/>
                  <a:pt x="12511" y="18445"/>
                  <a:pt x="12473" y="18368"/>
                </a:cubicBezTo>
                <a:cubicBezTo>
                  <a:pt x="12453" y="18328"/>
                  <a:pt x="12785" y="17909"/>
                  <a:pt x="13216" y="17433"/>
                </a:cubicBezTo>
                <a:cubicBezTo>
                  <a:pt x="13648" y="16957"/>
                  <a:pt x="14297" y="16172"/>
                  <a:pt x="14659" y="15690"/>
                </a:cubicBezTo>
                <a:cubicBezTo>
                  <a:pt x="15020" y="15208"/>
                  <a:pt x="15343" y="14832"/>
                  <a:pt x="15376" y="14858"/>
                </a:cubicBezTo>
                <a:close/>
                <a:moveTo>
                  <a:pt x="6256" y="14874"/>
                </a:moveTo>
                <a:cubicBezTo>
                  <a:pt x="6279" y="14844"/>
                  <a:pt x="6670" y="15292"/>
                  <a:pt x="7121" y="15872"/>
                </a:cubicBezTo>
                <a:cubicBezTo>
                  <a:pt x="7571" y="16452"/>
                  <a:pt x="8230" y="17232"/>
                  <a:pt x="8582" y="17607"/>
                </a:cubicBezTo>
                <a:cubicBezTo>
                  <a:pt x="8935" y="17982"/>
                  <a:pt x="9206" y="18326"/>
                  <a:pt x="9185" y="18368"/>
                </a:cubicBezTo>
                <a:cubicBezTo>
                  <a:pt x="9164" y="18410"/>
                  <a:pt x="9121" y="18436"/>
                  <a:pt x="9095" y="18431"/>
                </a:cubicBezTo>
                <a:cubicBezTo>
                  <a:pt x="9069" y="18427"/>
                  <a:pt x="8760" y="18373"/>
                  <a:pt x="8403" y="18313"/>
                </a:cubicBezTo>
                <a:cubicBezTo>
                  <a:pt x="7425" y="18147"/>
                  <a:pt x="5945" y="17698"/>
                  <a:pt x="5781" y="17512"/>
                </a:cubicBezTo>
                <a:cubicBezTo>
                  <a:pt x="5748" y="17474"/>
                  <a:pt x="5829" y="17309"/>
                  <a:pt x="5967" y="17148"/>
                </a:cubicBezTo>
                <a:lnTo>
                  <a:pt x="6217" y="16862"/>
                </a:lnTo>
                <a:lnTo>
                  <a:pt x="6217" y="15896"/>
                </a:lnTo>
                <a:cubicBezTo>
                  <a:pt x="6217" y="15363"/>
                  <a:pt x="6232" y="14903"/>
                  <a:pt x="6256" y="1487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Image"/>
          <p:cNvSpPr>
            <a:spLocks noGrp="1"/>
          </p:cNvSpPr>
          <p:nvPr>
            <p:ph type="pic" idx="21"/>
          </p:nvPr>
        </p:nvSpPr>
        <p:spPr>
          <a:xfrm>
            <a:off x="4560094" y="-26789"/>
            <a:ext cx="9171002" cy="688674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9" name="Title Text"/>
          <p:cNvSpPr txBox="1">
            <a:spLocks noGrp="1"/>
          </p:cNvSpPr>
          <p:nvPr>
            <p:ph type="title"/>
          </p:nvPr>
        </p:nvSpPr>
        <p:spPr>
          <a:xfrm>
            <a:off x="619125" y="428625"/>
            <a:ext cx="4762500" cy="130373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19125" y="1982391"/>
            <a:ext cx="4762500" cy="4259461"/>
          </a:xfrm>
          <a:prstGeom prst="rect">
            <a:avLst/>
          </a:prstGeom>
        </p:spPr>
        <p:txBody>
          <a:bodyPr/>
          <a:lstStyle>
            <a:lvl1pPr marL="276810" indent="-276810">
              <a:spcBef>
                <a:spcPts val="2250"/>
              </a:spcBef>
              <a:defRPr sz="2109"/>
            </a:lvl1pPr>
            <a:lvl2pPr marL="553621" indent="-276810">
              <a:spcBef>
                <a:spcPts val="2250"/>
              </a:spcBef>
              <a:defRPr sz="2109"/>
            </a:lvl2pPr>
            <a:lvl3pPr marL="830431" indent="-276810">
              <a:spcBef>
                <a:spcPts val="2250"/>
              </a:spcBef>
              <a:defRPr sz="2109"/>
            </a:lvl3pPr>
            <a:lvl4pPr marL="1107242" indent="-276810">
              <a:spcBef>
                <a:spcPts val="2250"/>
              </a:spcBef>
              <a:defRPr sz="2109"/>
            </a:lvl4pPr>
            <a:lvl5pPr marL="1384052" indent="-276810">
              <a:spcBef>
                <a:spcPts val="2250"/>
              </a:spcBef>
              <a:defRPr sz="2109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81" name="Image" descr="Image"/>
          <p:cNvPicPr>
            <a:picLocks noChangeAspect="1"/>
          </p:cNvPicPr>
          <p:nvPr/>
        </p:nvPicPr>
        <p:blipFill>
          <a:blip r:embed="rId2"/>
          <a:srcRect l="4832" t="3444" r="5335" b="13675"/>
          <a:stretch>
            <a:fillRect/>
          </a:stretch>
        </p:blipFill>
        <p:spPr>
          <a:xfrm>
            <a:off x="10839949" y="5977249"/>
            <a:ext cx="1253878" cy="759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58" extrusionOk="0">
                <a:moveTo>
                  <a:pt x="10806" y="0"/>
                </a:moveTo>
                <a:lnTo>
                  <a:pt x="10165" y="269"/>
                </a:lnTo>
                <a:cubicBezTo>
                  <a:pt x="9037" y="742"/>
                  <a:pt x="8512" y="837"/>
                  <a:pt x="7070" y="832"/>
                </a:cubicBezTo>
                <a:cubicBezTo>
                  <a:pt x="5672" y="827"/>
                  <a:pt x="5086" y="715"/>
                  <a:pt x="3807" y="230"/>
                </a:cubicBezTo>
                <a:cubicBezTo>
                  <a:pt x="3477" y="105"/>
                  <a:pt x="3200" y="21"/>
                  <a:pt x="3186" y="40"/>
                </a:cubicBezTo>
                <a:cubicBezTo>
                  <a:pt x="3119" y="128"/>
                  <a:pt x="3006" y="2149"/>
                  <a:pt x="3006" y="3257"/>
                </a:cubicBezTo>
                <a:cubicBezTo>
                  <a:pt x="3006" y="6641"/>
                  <a:pt x="3637" y="9853"/>
                  <a:pt x="4749" y="12116"/>
                </a:cubicBezTo>
                <a:cubicBezTo>
                  <a:pt x="4885" y="12392"/>
                  <a:pt x="4981" y="12646"/>
                  <a:pt x="4961" y="12686"/>
                </a:cubicBezTo>
                <a:cubicBezTo>
                  <a:pt x="4941" y="12727"/>
                  <a:pt x="4696" y="12705"/>
                  <a:pt x="4423" y="12639"/>
                </a:cubicBezTo>
                <a:cubicBezTo>
                  <a:pt x="3818" y="12492"/>
                  <a:pt x="2675" y="12544"/>
                  <a:pt x="2083" y="12742"/>
                </a:cubicBezTo>
                <a:cubicBezTo>
                  <a:pt x="1553" y="12920"/>
                  <a:pt x="908" y="13322"/>
                  <a:pt x="628" y="13653"/>
                </a:cubicBezTo>
                <a:cubicBezTo>
                  <a:pt x="399" y="13925"/>
                  <a:pt x="177" y="14420"/>
                  <a:pt x="64" y="14905"/>
                </a:cubicBezTo>
                <a:lnTo>
                  <a:pt x="0" y="15183"/>
                </a:lnTo>
                <a:lnTo>
                  <a:pt x="224" y="14921"/>
                </a:lnTo>
                <a:cubicBezTo>
                  <a:pt x="489" y="14611"/>
                  <a:pt x="866" y="14365"/>
                  <a:pt x="961" y="14438"/>
                </a:cubicBezTo>
                <a:cubicBezTo>
                  <a:pt x="1001" y="14468"/>
                  <a:pt x="925" y="14632"/>
                  <a:pt x="788" y="14818"/>
                </a:cubicBezTo>
                <a:cubicBezTo>
                  <a:pt x="485" y="15234"/>
                  <a:pt x="309" y="15663"/>
                  <a:pt x="212" y="16229"/>
                </a:cubicBezTo>
                <a:cubicBezTo>
                  <a:pt x="96" y="16900"/>
                  <a:pt x="113" y="16918"/>
                  <a:pt x="378" y="16371"/>
                </a:cubicBezTo>
                <a:cubicBezTo>
                  <a:pt x="733" y="15641"/>
                  <a:pt x="989" y="15350"/>
                  <a:pt x="1532" y="15072"/>
                </a:cubicBezTo>
                <a:cubicBezTo>
                  <a:pt x="2173" y="14743"/>
                  <a:pt x="2713" y="14628"/>
                  <a:pt x="3416" y="14660"/>
                </a:cubicBezTo>
                <a:cubicBezTo>
                  <a:pt x="4015" y="14687"/>
                  <a:pt x="4197" y="14834"/>
                  <a:pt x="3692" y="14881"/>
                </a:cubicBezTo>
                <a:lnTo>
                  <a:pt x="3416" y="14905"/>
                </a:lnTo>
                <a:lnTo>
                  <a:pt x="3416" y="16530"/>
                </a:lnTo>
                <a:cubicBezTo>
                  <a:pt x="3416" y="17786"/>
                  <a:pt x="3436" y="18250"/>
                  <a:pt x="3519" y="18550"/>
                </a:cubicBezTo>
                <a:cubicBezTo>
                  <a:pt x="3880" y="19860"/>
                  <a:pt x="5860" y="20997"/>
                  <a:pt x="8537" y="21435"/>
                </a:cubicBezTo>
                <a:cubicBezTo>
                  <a:pt x="9548" y="21600"/>
                  <a:pt x="12017" y="21598"/>
                  <a:pt x="13024" y="21435"/>
                </a:cubicBezTo>
                <a:cubicBezTo>
                  <a:pt x="15662" y="21007"/>
                  <a:pt x="17540" y="20007"/>
                  <a:pt x="18030" y="18756"/>
                </a:cubicBezTo>
                <a:cubicBezTo>
                  <a:pt x="18160" y="18425"/>
                  <a:pt x="18171" y="18240"/>
                  <a:pt x="18171" y="16649"/>
                </a:cubicBezTo>
                <a:lnTo>
                  <a:pt x="18171" y="14905"/>
                </a:lnTo>
                <a:lnTo>
                  <a:pt x="17876" y="14881"/>
                </a:lnTo>
                <a:cubicBezTo>
                  <a:pt x="17716" y="14867"/>
                  <a:pt x="17590" y="14817"/>
                  <a:pt x="17594" y="14771"/>
                </a:cubicBezTo>
                <a:cubicBezTo>
                  <a:pt x="17616" y="14505"/>
                  <a:pt x="19048" y="14589"/>
                  <a:pt x="19773" y="14897"/>
                </a:cubicBezTo>
                <a:cubicBezTo>
                  <a:pt x="20585" y="15243"/>
                  <a:pt x="20877" y="15550"/>
                  <a:pt x="21318" y="16514"/>
                </a:cubicBezTo>
                <a:cubicBezTo>
                  <a:pt x="21514" y="16943"/>
                  <a:pt x="21524" y="16951"/>
                  <a:pt x="21485" y="16672"/>
                </a:cubicBezTo>
                <a:cubicBezTo>
                  <a:pt x="21367" y="15828"/>
                  <a:pt x="21279" y="15534"/>
                  <a:pt x="21004" y="15072"/>
                </a:cubicBezTo>
                <a:cubicBezTo>
                  <a:pt x="20842" y="14799"/>
                  <a:pt x="20725" y="14553"/>
                  <a:pt x="20748" y="14525"/>
                </a:cubicBezTo>
                <a:cubicBezTo>
                  <a:pt x="20841" y="14409"/>
                  <a:pt x="20989" y="14495"/>
                  <a:pt x="21286" y="14834"/>
                </a:cubicBezTo>
                <a:lnTo>
                  <a:pt x="21600" y="15191"/>
                </a:lnTo>
                <a:lnTo>
                  <a:pt x="21555" y="14897"/>
                </a:lnTo>
                <a:cubicBezTo>
                  <a:pt x="21482" y="14469"/>
                  <a:pt x="21180" y="13817"/>
                  <a:pt x="20940" y="13566"/>
                </a:cubicBezTo>
                <a:cubicBezTo>
                  <a:pt x="20140" y="12730"/>
                  <a:pt x="18505" y="12336"/>
                  <a:pt x="17177" y="12655"/>
                </a:cubicBezTo>
                <a:cubicBezTo>
                  <a:pt x="16914" y="12718"/>
                  <a:pt x="16678" y="12754"/>
                  <a:pt x="16652" y="12734"/>
                </a:cubicBezTo>
                <a:cubicBezTo>
                  <a:pt x="16625" y="12714"/>
                  <a:pt x="16710" y="12482"/>
                  <a:pt x="16838" y="12219"/>
                </a:cubicBezTo>
                <a:cubicBezTo>
                  <a:pt x="17002" y="11881"/>
                  <a:pt x="17053" y="11705"/>
                  <a:pt x="17004" y="11633"/>
                </a:cubicBezTo>
                <a:cubicBezTo>
                  <a:pt x="16890" y="11462"/>
                  <a:pt x="17046" y="11427"/>
                  <a:pt x="17306" y="11561"/>
                </a:cubicBezTo>
                <a:cubicBezTo>
                  <a:pt x="17560" y="11692"/>
                  <a:pt x="17608" y="11678"/>
                  <a:pt x="18408" y="11324"/>
                </a:cubicBezTo>
                <a:cubicBezTo>
                  <a:pt x="18708" y="11191"/>
                  <a:pt x="19633" y="11202"/>
                  <a:pt x="19767" y="11339"/>
                </a:cubicBezTo>
                <a:cubicBezTo>
                  <a:pt x="19810" y="11384"/>
                  <a:pt x="19950" y="11435"/>
                  <a:pt x="20081" y="11450"/>
                </a:cubicBezTo>
                <a:cubicBezTo>
                  <a:pt x="20291" y="11475"/>
                  <a:pt x="20320" y="11498"/>
                  <a:pt x="20299" y="11680"/>
                </a:cubicBezTo>
                <a:cubicBezTo>
                  <a:pt x="20278" y="11861"/>
                  <a:pt x="20288" y="11880"/>
                  <a:pt x="20382" y="11783"/>
                </a:cubicBezTo>
                <a:cubicBezTo>
                  <a:pt x="20473" y="11690"/>
                  <a:pt x="20500" y="11692"/>
                  <a:pt x="20536" y="11807"/>
                </a:cubicBezTo>
                <a:cubicBezTo>
                  <a:pt x="20559" y="11882"/>
                  <a:pt x="20565" y="12058"/>
                  <a:pt x="20549" y="12195"/>
                </a:cubicBezTo>
                <a:cubicBezTo>
                  <a:pt x="20506" y="12557"/>
                  <a:pt x="20648" y="12382"/>
                  <a:pt x="20837" y="11839"/>
                </a:cubicBezTo>
                <a:lnTo>
                  <a:pt x="20985" y="11403"/>
                </a:lnTo>
                <a:lnTo>
                  <a:pt x="21113" y="11593"/>
                </a:lnTo>
                <a:cubicBezTo>
                  <a:pt x="21184" y="11701"/>
                  <a:pt x="21240" y="11874"/>
                  <a:pt x="21241" y="11973"/>
                </a:cubicBezTo>
                <a:cubicBezTo>
                  <a:pt x="21242" y="12073"/>
                  <a:pt x="21272" y="12202"/>
                  <a:pt x="21305" y="12267"/>
                </a:cubicBezTo>
                <a:cubicBezTo>
                  <a:pt x="21347" y="12349"/>
                  <a:pt x="21381" y="12281"/>
                  <a:pt x="21414" y="12037"/>
                </a:cubicBezTo>
                <a:cubicBezTo>
                  <a:pt x="21507" y="11354"/>
                  <a:pt x="21299" y="10671"/>
                  <a:pt x="20882" y="10293"/>
                </a:cubicBezTo>
                <a:cubicBezTo>
                  <a:pt x="20727" y="10153"/>
                  <a:pt x="20563" y="9956"/>
                  <a:pt x="20523" y="9858"/>
                </a:cubicBezTo>
                <a:cubicBezTo>
                  <a:pt x="20379" y="9499"/>
                  <a:pt x="20285" y="9429"/>
                  <a:pt x="19863" y="9382"/>
                </a:cubicBezTo>
                <a:cubicBezTo>
                  <a:pt x="19499" y="9341"/>
                  <a:pt x="19418" y="9302"/>
                  <a:pt x="19299" y="9097"/>
                </a:cubicBezTo>
                <a:cubicBezTo>
                  <a:pt x="18957" y="8509"/>
                  <a:pt x="18873" y="8450"/>
                  <a:pt x="18440" y="8510"/>
                </a:cubicBezTo>
                <a:cubicBezTo>
                  <a:pt x="18188" y="8546"/>
                  <a:pt x="18026" y="8535"/>
                  <a:pt x="17998" y="8479"/>
                </a:cubicBezTo>
                <a:cubicBezTo>
                  <a:pt x="17974" y="8430"/>
                  <a:pt x="17999" y="8371"/>
                  <a:pt x="18056" y="8344"/>
                </a:cubicBezTo>
                <a:cubicBezTo>
                  <a:pt x="18181" y="8285"/>
                  <a:pt x="18327" y="7529"/>
                  <a:pt x="18485" y="6109"/>
                </a:cubicBezTo>
                <a:cubicBezTo>
                  <a:pt x="18667" y="4474"/>
                  <a:pt x="18623" y="313"/>
                  <a:pt x="18421" y="63"/>
                </a:cubicBezTo>
                <a:cubicBezTo>
                  <a:pt x="18403" y="41"/>
                  <a:pt x="18132" y="121"/>
                  <a:pt x="17818" y="238"/>
                </a:cubicBezTo>
                <a:cubicBezTo>
                  <a:pt x="16417" y="759"/>
                  <a:pt x="15433" y="916"/>
                  <a:pt x="14088" y="848"/>
                </a:cubicBezTo>
                <a:cubicBezTo>
                  <a:pt x="13012" y="793"/>
                  <a:pt x="12220" y="620"/>
                  <a:pt x="11326" y="230"/>
                </a:cubicBezTo>
                <a:lnTo>
                  <a:pt x="10806" y="0"/>
                </a:lnTo>
                <a:close/>
                <a:moveTo>
                  <a:pt x="15376" y="14858"/>
                </a:moveTo>
                <a:cubicBezTo>
                  <a:pt x="15410" y="14883"/>
                  <a:pt x="15434" y="15347"/>
                  <a:pt x="15434" y="15888"/>
                </a:cubicBezTo>
                <a:lnTo>
                  <a:pt x="15434" y="16878"/>
                </a:lnTo>
                <a:lnTo>
                  <a:pt x="15690" y="17195"/>
                </a:lnTo>
                <a:lnTo>
                  <a:pt x="15940" y="17504"/>
                </a:lnTo>
                <a:lnTo>
                  <a:pt x="15742" y="17599"/>
                </a:lnTo>
                <a:cubicBezTo>
                  <a:pt x="15365" y="17778"/>
                  <a:pt x="14311" y="18103"/>
                  <a:pt x="13697" y="18225"/>
                </a:cubicBezTo>
                <a:cubicBezTo>
                  <a:pt x="12671" y="18430"/>
                  <a:pt x="12511" y="18445"/>
                  <a:pt x="12473" y="18368"/>
                </a:cubicBezTo>
                <a:cubicBezTo>
                  <a:pt x="12453" y="18328"/>
                  <a:pt x="12785" y="17909"/>
                  <a:pt x="13216" y="17433"/>
                </a:cubicBezTo>
                <a:cubicBezTo>
                  <a:pt x="13648" y="16957"/>
                  <a:pt x="14297" y="16172"/>
                  <a:pt x="14659" y="15690"/>
                </a:cubicBezTo>
                <a:cubicBezTo>
                  <a:pt x="15020" y="15208"/>
                  <a:pt x="15343" y="14832"/>
                  <a:pt x="15376" y="14858"/>
                </a:cubicBezTo>
                <a:close/>
                <a:moveTo>
                  <a:pt x="6256" y="14874"/>
                </a:moveTo>
                <a:cubicBezTo>
                  <a:pt x="6279" y="14844"/>
                  <a:pt x="6670" y="15292"/>
                  <a:pt x="7121" y="15872"/>
                </a:cubicBezTo>
                <a:cubicBezTo>
                  <a:pt x="7571" y="16452"/>
                  <a:pt x="8230" y="17232"/>
                  <a:pt x="8582" y="17607"/>
                </a:cubicBezTo>
                <a:cubicBezTo>
                  <a:pt x="8935" y="17982"/>
                  <a:pt x="9206" y="18326"/>
                  <a:pt x="9185" y="18368"/>
                </a:cubicBezTo>
                <a:cubicBezTo>
                  <a:pt x="9164" y="18410"/>
                  <a:pt x="9121" y="18436"/>
                  <a:pt x="9095" y="18431"/>
                </a:cubicBezTo>
                <a:cubicBezTo>
                  <a:pt x="9069" y="18427"/>
                  <a:pt x="8760" y="18373"/>
                  <a:pt x="8403" y="18313"/>
                </a:cubicBezTo>
                <a:cubicBezTo>
                  <a:pt x="7425" y="18147"/>
                  <a:pt x="5945" y="17698"/>
                  <a:pt x="5781" y="17512"/>
                </a:cubicBezTo>
                <a:cubicBezTo>
                  <a:pt x="5748" y="17474"/>
                  <a:pt x="5829" y="17309"/>
                  <a:pt x="5967" y="17148"/>
                </a:cubicBezTo>
                <a:lnTo>
                  <a:pt x="6217" y="16862"/>
                </a:lnTo>
                <a:lnTo>
                  <a:pt x="6217" y="15896"/>
                </a:lnTo>
                <a:cubicBezTo>
                  <a:pt x="6217" y="15363"/>
                  <a:pt x="6232" y="14903"/>
                  <a:pt x="6256" y="1487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Body Level One…"/>
          <p:cNvSpPr txBox="1">
            <a:spLocks noGrp="1"/>
          </p:cNvSpPr>
          <p:nvPr>
            <p:ph type="body" idx="1"/>
          </p:nvPr>
        </p:nvSpPr>
        <p:spPr>
          <a:xfrm>
            <a:off x="619125" y="1062633"/>
            <a:ext cx="10953750" cy="4723805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90" name="Image" descr="Image"/>
          <p:cNvPicPr>
            <a:picLocks noChangeAspect="1"/>
          </p:cNvPicPr>
          <p:nvPr/>
        </p:nvPicPr>
        <p:blipFill>
          <a:blip r:embed="rId2"/>
          <a:srcRect l="4832" t="3444" r="5335" b="13675"/>
          <a:stretch>
            <a:fillRect/>
          </a:stretch>
        </p:blipFill>
        <p:spPr>
          <a:xfrm>
            <a:off x="10839949" y="5977249"/>
            <a:ext cx="1253878" cy="759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58" extrusionOk="0">
                <a:moveTo>
                  <a:pt x="10806" y="0"/>
                </a:moveTo>
                <a:lnTo>
                  <a:pt x="10165" y="269"/>
                </a:lnTo>
                <a:cubicBezTo>
                  <a:pt x="9037" y="742"/>
                  <a:pt x="8512" y="837"/>
                  <a:pt x="7070" y="832"/>
                </a:cubicBezTo>
                <a:cubicBezTo>
                  <a:pt x="5672" y="827"/>
                  <a:pt x="5086" y="715"/>
                  <a:pt x="3807" y="230"/>
                </a:cubicBezTo>
                <a:cubicBezTo>
                  <a:pt x="3477" y="105"/>
                  <a:pt x="3200" y="21"/>
                  <a:pt x="3186" y="40"/>
                </a:cubicBezTo>
                <a:cubicBezTo>
                  <a:pt x="3119" y="128"/>
                  <a:pt x="3006" y="2149"/>
                  <a:pt x="3006" y="3257"/>
                </a:cubicBezTo>
                <a:cubicBezTo>
                  <a:pt x="3006" y="6641"/>
                  <a:pt x="3637" y="9853"/>
                  <a:pt x="4749" y="12116"/>
                </a:cubicBezTo>
                <a:cubicBezTo>
                  <a:pt x="4885" y="12392"/>
                  <a:pt x="4981" y="12646"/>
                  <a:pt x="4961" y="12686"/>
                </a:cubicBezTo>
                <a:cubicBezTo>
                  <a:pt x="4941" y="12727"/>
                  <a:pt x="4696" y="12705"/>
                  <a:pt x="4423" y="12639"/>
                </a:cubicBezTo>
                <a:cubicBezTo>
                  <a:pt x="3818" y="12492"/>
                  <a:pt x="2675" y="12544"/>
                  <a:pt x="2083" y="12742"/>
                </a:cubicBezTo>
                <a:cubicBezTo>
                  <a:pt x="1553" y="12920"/>
                  <a:pt x="908" y="13322"/>
                  <a:pt x="628" y="13653"/>
                </a:cubicBezTo>
                <a:cubicBezTo>
                  <a:pt x="399" y="13925"/>
                  <a:pt x="177" y="14420"/>
                  <a:pt x="64" y="14905"/>
                </a:cubicBezTo>
                <a:lnTo>
                  <a:pt x="0" y="15183"/>
                </a:lnTo>
                <a:lnTo>
                  <a:pt x="224" y="14921"/>
                </a:lnTo>
                <a:cubicBezTo>
                  <a:pt x="489" y="14611"/>
                  <a:pt x="866" y="14365"/>
                  <a:pt x="961" y="14438"/>
                </a:cubicBezTo>
                <a:cubicBezTo>
                  <a:pt x="1001" y="14468"/>
                  <a:pt x="925" y="14632"/>
                  <a:pt x="788" y="14818"/>
                </a:cubicBezTo>
                <a:cubicBezTo>
                  <a:pt x="485" y="15234"/>
                  <a:pt x="309" y="15663"/>
                  <a:pt x="212" y="16229"/>
                </a:cubicBezTo>
                <a:cubicBezTo>
                  <a:pt x="96" y="16900"/>
                  <a:pt x="113" y="16918"/>
                  <a:pt x="378" y="16371"/>
                </a:cubicBezTo>
                <a:cubicBezTo>
                  <a:pt x="733" y="15641"/>
                  <a:pt x="989" y="15350"/>
                  <a:pt x="1532" y="15072"/>
                </a:cubicBezTo>
                <a:cubicBezTo>
                  <a:pt x="2173" y="14743"/>
                  <a:pt x="2713" y="14628"/>
                  <a:pt x="3416" y="14660"/>
                </a:cubicBezTo>
                <a:cubicBezTo>
                  <a:pt x="4015" y="14687"/>
                  <a:pt x="4197" y="14834"/>
                  <a:pt x="3692" y="14881"/>
                </a:cubicBezTo>
                <a:lnTo>
                  <a:pt x="3416" y="14905"/>
                </a:lnTo>
                <a:lnTo>
                  <a:pt x="3416" y="16530"/>
                </a:lnTo>
                <a:cubicBezTo>
                  <a:pt x="3416" y="17786"/>
                  <a:pt x="3436" y="18250"/>
                  <a:pt x="3519" y="18550"/>
                </a:cubicBezTo>
                <a:cubicBezTo>
                  <a:pt x="3880" y="19860"/>
                  <a:pt x="5860" y="20997"/>
                  <a:pt x="8537" y="21435"/>
                </a:cubicBezTo>
                <a:cubicBezTo>
                  <a:pt x="9548" y="21600"/>
                  <a:pt x="12017" y="21598"/>
                  <a:pt x="13024" y="21435"/>
                </a:cubicBezTo>
                <a:cubicBezTo>
                  <a:pt x="15662" y="21007"/>
                  <a:pt x="17540" y="20007"/>
                  <a:pt x="18030" y="18756"/>
                </a:cubicBezTo>
                <a:cubicBezTo>
                  <a:pt x="18160" y="18425"/>
                  <a:pt x="18171" y="18240"/>
                  <a:pt x="18171" y="16649"/>
                </a:cubicBezTo>
                <a:lnTo>
                  <a:pt x="18171" y="14905"/>
                </a:lnTo>
                <a:lnTo>
                  <a:pt x="17876" y="14881"/>
                </a:lnTo>
                <a:cubicBezTo>
                  <a:pt x="17716" y="14867"/>
                  <a:pt x="17590" y="14817"/>
                  <a:pt x="17594" y="14771"/>
                </a:cubicBezTo>
                <a:cubicBezTo>
                  <a:pt x="17616" y="14505"/>
                  <a:pt x="19048" y="14589"/>
                  <a:pt x="19773" y="14897"/>
                </a:cubicBezTo>
                <a:cubicBezTo>
                  <a:pt x="20585" y="15243"/>
                  <a:pt x="20877" y="15550"/>
                  <a:pt x="21318" y="16514"/>
                </a:cubicBezTo>
                <a:cubicBezTo>
                  <a:pt x="21514" y="16943"/>
                  <a:pt x="21524" y="16951"/>
                  <a:pt x="21485" y="16672"/>
                </a:cubicBezTo>
                <a:cubicBezTo>
                  <a:pt x="21367" y="15828"/>
                  <a:pt x="21279" y="15534"/>
                  <a:pt x="21004" y="15072"/>
                </a:cubicBezTo>
                <a:cubicBezTo>
                  <a:pt x="20842" y="14799"/>
                  <a:pt x="20725" y="14553"/>
                  <a:pt x="20748" y="14525"/>
                </a:cubicBezTo>
                <a:cubicBezTo>
                  <a:pt x="20841" y="14409"/>
                  <a:pt x="20989" y="14495"/>
                  <a:pt x="21286" y="14834"/>
                </a:cubicBezTo>
                <a:lnTo>
                  <a:pt x="21600" y="15191"/>
                </a:lnTo>
                <a:lnTo>
                  <a:pt x="21555" y="14897"/>
                </a:lnTo>
                <a:cubicBezTo>
                  <a:pt x="21482" y="14469"/>
                  <a:pt x="21180" y="13817"/>
                  <a:pt x="20940" y="13566"/>
                </a:cubicBezTo>
                <a:cubicBezTo>
                  <a:pt x="20140" y="12730"/>
                  <a:pt x="18505" y="12336"/>
                  <a:pt x="17177" y="12655"/>
                </a:cubicBezTo>
                <a:cubicBezTo>
                  <a:pt x="16914" y="12718"/>
                  <a:pt x="16678" y="12754"/>
                  <a:pt x="16652" y="12734"/>
                </a:cubicBezTo>
                <a:cubicBezTo>
                  <a:pt x="16625" y="12714"/>
                  <a:pt x="16710" y="12482"/>
                  <a:pt x="16838" y="12219"/>
                </a:cubicBezTo>
                <a:cubicBezTo>
                  <a:pt x="17002" y="11881"/>
                  <a:pt x="17053" y="11705"/>
                  <a:pt x="17004" y="11633"/>
                </a:cubicBezTo>
                <a:cubicBezTo>
                  <a:pt x="16890" y="11462"/>
                  <a:pt x="17046" y="11427"/>
                  <a:pt x="17306" y="11561"/>
                </a:cubicBezTo>
                <a:cubicBezTo>
                  <a:pt x="17560" y="11692"/>
                  <a:pt x="17608" y="11678"/>
                  <a:pt x="18408" y="11324"/>
                </a:cubicBezTo>
                <a:cubicBezTo>
                  <a:pt x="18708" y="11191"/>
                  <a:pt x="19633" y="11202"/>
                  <a:pt x="19767" y="11339"/>
                </a:cubicBezTo>
                <a:cubicBezTo>
                  <a:pt x="19810" y="11384"/>
                  <a:pt x="19950" y="11435"/>
                  <a:pt x="20081" y="11450"/>
                </a:cubicBezTo>
                <a:cubicBezTo>
                  <a:pt x="20291" y="11475"/>
                  <a:pt x="20320" y="11498"/>
                  <a:pt x="20299" y="11680"/>
                </a:cubicBezTo>
                <a:cubicBezTo>
                  <a:pt x="20278" y="11861"/>
                  <a:pt x="20288" y="11880"/>
                  <a:pt x="20382" y="11783"/>
                </a:cubicBezTo>
                <a:cubicBezTo>
                  <a:pt x="20473" y="11690"/>
                  <a:pt x="20500" y="11692"/>
                  <a:pt x="20536" y="11807"/>
                </a:cubicBezTo>
                <a:cubicBezTo>
                  <a:pt x="20559" y="11882"/>
                  <a:pt x="20565" y="12058"/>
                  <a:pt x="20549" y="12195"/>
                </a:cubicBezTo>
                <a:cubicBezTo>
                  <a:pt x="20506" y="12557"/>
                  <a:pt x="20648" y="12382"/>
                  <a:pt x="20837" y="11839"/>
                </a:cubicBezTo>
                <a:lnTo>
                  <a:pt x="20985" y="11403"/>
                </a:lnTo>
                <a:lnTo>
                  <a:pt x="21113" y="11593"/>
                </a:lnTo>
                <a:cubicBezTo>
                  <a:pt x="21184" y="11701"/>
                  <a:pt x="21240" y="11874"/>
                  <a:pt x="21241" y="11973"/>
                </a:cubicBezTo>
                <a:cubicBezTo>
                  <a:pt x="21242" y="12073"/>
                  <a:pt x="21272" y="12202"/>
                  <a:pt x="21305" y="12267"/>
                </a:cubicBezTo>
                <a:cubicBezTo>
                  <a:pt x="21347" y="12349"/>
                  <a:pt x="21381" y="12281"/>
                  <a:pt x="21414" y="12037"/>
                </a:cubicBezTo>
                <a:cubicBezTo>
                  <a:pt x="21507" y="11354"/>
                  <a:pt x="21299" y="10671"/>
                  <a:pt x="20882" y="10293"/>
                </a:cubicBezTo>
                <a:cubicBezTo>
                  <a:pt x="20727" y="10153"/>
                  <a:pt x="20563" y="9956"/>
                  <a:pt x="20523" y="9858"/>
                </a:cubicBezTo>
                <a:cubicBezTo>
                  <a:pt x="20379" y="9499"/>
                  <a:pt x="20285" y="9429"/>
                  <a:pt x="19863" y="9382"/>
                </a:cubicBezTo>
                <a:cubicBezTo>
                  <a:pt x="19499" y="9341"/>
                  <a:pt x="19418" y="9302"/>
                  <a:pt x="19299" y="9097"/>
                </a:cubicBezTo>
                <a:cubicBezTo>
                  <a:pt x="18957" y="8509"/>
                  <a:pt x="18873" y="8450"/>
                  <a:pt x="18440" y="8510"/>
                </a:cubicBezTo>
                <a:cubicBezTo>
                  <a:pt x="18188" y="8546"/>
                  <a:pt x="18026" y="8535"/>
                  <a:pt x="17998" y="8479"/>
                </a:cubicBezTo>
                <a:cubicBezTo>
                  <a:pt x="17974" y="8430"/>
                  <a:pt x="17999" y="8371"/>
                  <a:pt x="18056" y="8344"/>
                </a:cubicBezTo>
                <a:cubicBezTo>
                  <a:pt x="18181" y="8285"/>
                  <a:pt x="18327" y="7529"/>
                  <a:pt x="18485" y="6109"/>
                </a:cubicBezTo>
                <a:cubicBezTo>
                  <a:pt x="18667" y="4474"/>
                  <a:pt x="18623" y="313"/>
                  <a:pt x="18421" y="63"/>
                </a:cubicBezTo>
                <a:cubicBezTo>
                  <a:pt x="18403" y="41"/>
                  <a:pt x="18132" y="121"/>
                  <a:pt x="17818" y="238"/>
                </a:cubicBezTo>
                <a:cubicBezTo>
                  <a:pt x="16417" y="759"/>
                  <a:pt x="15433" y="916"/>
                  <a:pt x="14088" y="848"/>
                </a:cubicBezTo>
                <a:cubicBezTo>
                  <a:pt x="13012" y="793"/>
                  <a:pt x="12220" y="620"/>
                  <a:pt x="11326" y="230"/>
                </a:cubicBezTo>
                <a:lnTo>
                  <a:pt x="10806" y="0"/>
                </a:lnTo>
                <a:close/>
                <a:moveTo>
                  <a:pt x="15376" y="14858"/>
                </a:moveTo>
                <a:cubicBezTo>
                  <a:pt x="15410" y="14883"/>
                  <a:pt x="15434" y="15347"/>
                  <a:pt x="15434" y="15888"/>
                </a:cubicBezTo>
                <a:lnTo>
                  <a:pt x="15434" y="16878"/>
                </a:lnTo>
                <a:lnTo>
                  <a:pt x="15690" y="17195"/>
                </a:lnTo>
                <a:lnTo>
                  <a:pt x="15940" y="17504"/>
                </a:lnTo>
                <a:lnTo>
                  <a:pt x="15742" y="17599"/>
                </a:lnTo>
                <a:cubicBezTo>
                  <a:pt x="15365" y="17778"/>
                  <a:pt x="14311" y="18103"/>
                  <a:pt x="13697" y="18225"/>
                </a:cubicBezTo>
                <a:cubicBezTo>
                  <a:pt x="12671" y="18430"/>
                  <a:pt x="12511" y="18445"/>
                  <a:pt x="12473" y="18368"/>
                </a:cubicBezTo>
                <a:cubicBezTo>
                  <a:pt x="12453" y="18328"/>
                  <a:pt x="12785" y="17909"/>
                  <a:pt x="13216" y="17433"/>
                </a:cubicBezTo>
                <a:cubicBezTo>
                  <a:pt x="13648" y="16957"/>
                  <a:pt x="14297" y="16172"/>
                  <a:pt x="14659" y="15690"/>
                </a:cubicBezTo>
                <a:cubicBezTo>
                  <a:pt x="15020" y="15208"/>
                  <a:pt x="15343" y="14832"/>
                  <a:pt x="15376" y="14858"/>
                </a:cubicBezTo>
                <a:close/>
                <a:moveTo>
                  <a:pt x="6256" y="14874"/>
                </a:moveTo>
                <a:cubicBezTo>
                  <a:pt x="6279" y="14844"/>
                  <a:pt x="6670" y="15292"/>
                  <a:pt x="7121" y="15872"/>
                </a:cubicBezTo>
                <a:cubicBezTo>
                  <a:pt x="7571" y="16452"/>
                  <a:pt x="8230" y="17232"/>
                  <a:pt x="8582" y="17607"/>
                </a:cubicBezTo>
                <a:cubicBezTo>
                  <a:pt x="8935" y="17982"/>
                  <a:pt x="9206" y="18326"/>
                  <a:pt x="9185" y="18368"/>
                </a:cubicBezTo>
                <a:cubicBezTo>
                  <a:pt x="9164" y="18410"/>
                  <a:pt x="9121" y="18436"/>
                  <a:pt x="9095" y="18431"/>
                </a:cubicBezTo>
                <a:cubicBezTo>
                  <a:pt x="9069" y="18427"/>
                  <a:pt x="8760" y="18373"/>
                  <a:pt x="8403" y="18313"/>
                </a:cubicBezTo>
                <a:cubicBezTo>
                  <a:pt x="7425" y="18147"/>
                  <a:pt x="5945" y="17698"/>
                  <a:pt x="5781" y="17512"/>
                </a:cubicBezTo>
                <a:cubicBezTo>
                  <a:pt x="5748" y="17474"/>
                  <a:pt x="5829" y="17309"/>
                  <a:pt x="5967" y="17148"/>
                </a:cubicBezTo>
                <a:lnTo>
                  <a:pt x="6217" y="16862"/>
                </a:lnTo>
                <a:lnTo>
                  <a:pt x="6217" y="15896"/>
                </a:lnTo>
                <a:cubicBezTo>
                  <a:pt x="6217" y="15363"/>
                  <a:pt x="6232" y="14903"/>
                  <a:pt x="6256" y="1487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Image"/>
          <p:cNvSpPr>
            <a:spLocks noGrp="1"/>
          </p:cNvSpPr>
          <p:nvPr>
            <p:ph type="pic" sz="half" idx="21"/>
          </p:nvPr>
        </p:nvSpPr>
        <p:spPr>
          <a:xfrm>
            <a:off x="5906334" y="3209137"/>
            <a:ext cx="7084220" cy="367367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9" name="Image"/>
          <p:cNvSpPr>
            <a:spLocks noGrp="1"/>
          </p:cNvSpPr>
          <p:nvPr>
            <p:ph type="pic" sz="half" idx="22"/>
          </p:nvPr>
        </p:nvSpPr>
        <p:spPr>
          <a:xfrm>
            <a:off x="6096000" y="-619745"/>
            <a:ext cx="6395047" cy="48008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0" name="Image"/>
          <p:cNvSpPr>
            <a:spLocks noGrp="1"/>
          </p:cNvSpPr>
          <p:nvPr>
            <p:ph type="pic" idx="23"/>
          </p:nvPr>
        </p:nvSpPr>
        <p:spPr>
          <a:xfrm>
            <a:off x="-2381250" y="-80367"/>
            <a:ext cx="8608219" cy="700980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pic>
        <p:nvPicPr>
          <p:cNvPr id="101" name="Image" descr="Image"/>
          <p:cNvPicPr>
            <a:picLocks noChangeAspect="1"/>
          </p:cNvPicPr>
          <p:nvPr/>
        </p:nvPicPr>
        <p:blipFill>
          <a:blip r:embed="rId2"/>
          <a:srcRect l="4832" t="3444" r="5335" b="13675"/>
          <a:stretch>
            <a:fillRect/>
          </a:stretch>
        </p:blipFill>
        <p:spPr>
          <a:xfrm>
            <a:off x="10839949" y="5977249"/>
            <a:ext cx="1253878" cy="759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58" extrusionOk="0">
                <a:moveTo>
                  <a:pt x="10806" y="0"/>
                </a:moveTo>
                <a:lnTo>
                  <a:pt x="10165" y="269"/>
                </a:lnTo>
                <a:cubicBezTo>
                  <a:pt x="9037" y="742"/>
                  <a:pt x="8512" y="837"/>
                  <a:pt x="7070" y="832"/>
                </a:cubicBezTo>
                <a:cubicBezTo>
                  <a:pt x="5672" y="827"/>
                  <a:pt x="5086" y="715"/>
                  <a:pt x="3807" y="230"/>
                </a:cubicBezTo>
                <a:cubicBezTo>
                  <a:pt x="3477" y="105"/>
                  <a:pt x="3200" y="21"/>
                  <a:pt x="3186" y="40"/>
                </a:cubicBezTo>
                <a:cubicBezTo>
                  <a:pt x="3119" y="128"/>
                  <a:pt x="3006" y="2149"/>
                  <a:pt x="3006" y="3257"/>
                </a:cubicBezTo>
                <a:cubicBezTo>
                  <a:pt x="3006" y="6641"/>
                  <a:pt x="3637" y="9853"/>
                  <a:pt x="4749" y="12116"/>
                </a:cubicBezTo>
                <a:cubicBezTo>
                  <a:pt x="4885" y="12392"/>
                  <a:pt x="4981" y="12646"/>
                  <a:pt x="4961" y="12686"/>
                </a:cubicBezTo>
                <a:cubicBezTo>
                  <a:pt x="4941" y="12727"/>
                  <a:pt x="4696" y="12705"/>
                  <a:pt x="4423" y="12639"/>
                </a:cubicBezTo>
                <a:cubicBezTo>
                  <a:pt x="3818" y="12492"/>
                  <a:pt x="2675" y="12544"/>
                  <a:pt x="2083" y="12742"/>
                </a:cubicBezTo>
                <a:cubicBezTo>
                  <a:pt x="1553" y="12920"/>
                  <a:pt x="908" y="13322"/>
                  <a:pt x="628" y="13653"/>
                </a:cubicBezTo>
                <a:cubicBezTo>
                  <a:pt x="399" y="13925"/>
                  <a:pt x="177" y="14420"/>
                  <a:pt x="64" y="14905"/>
                </a:cubicBezTo>
                <a:lnTo>
                  <a:pt x="0" y="15183"/>
                </a:lnTo>
                <a:lnTo>
                  <a:pt x="224" y="14921"/>
                </a:lnTo>
                <a:cubicBezTo>
                  <a:pt x="489" y="14611"/>
                  <a:pt x="866" y="14365"/>
                  <a:pt x="961" y="14438"/>
                </a:cubicBezTo>
                <a:cubicBezTo>
                  <a:pt x="1001" y="14468"/>
                  <a:pt x="925" y="14632"/>
                  <a:pt x="788" y="14818"/>
                </a:cubicBezTo>
                <a:cubicBezTo>
                  <a:pt x="485" y="15234"/>
                  <a:pt x="309" y="15663"/>
                  <a:pt x="212" y="16229"/>
                </a:cubicBezTo>
                <a:cubicBezTo>
                  <a:pt x="96" y="16900"/>
                  <a:pt x="113" y="16918"/>
                  <a:pt x="378" y="16371"/>
                </a:cubicBezTo>
                <a:cubicBezTo>
                  <a:pt x="733" y="15641"/>
                  <a:pt x="989" y="15350"/>
                  <a:pt x="1532" y="15072"/>
                </a:cubicBezTo>
                <a:cubicBezTo>
                  <a:pt x="2173" y="14743"/>
                  <a:pt x="2713" y="14628"/>
                  <a:pt x="3416" y="14660"/>
                </a:cubicBezTo>
                <a:cubicBezTo>
                  <a:pt x="4015" y="14687"/>
                  <a:pt x="4197" y="14834"/>
                  <a:pt x="3692" y="14881"/>
                </a:cubicBezTo>
                <a:lnTo>
                  <a:pt x="3416" y="14905"/>
                </a:lnTo>
                <a:lnTo>
                  <a:pt x="3416" y="16530"/>
                </a:lnTo>
                <a:cubicBezTo>
                  <a:pt x="3416" y="17786"/>
                  <a:pt x="3436" y="18250"/>
                  <a:pt x="3519" y="18550"/>
                </a:cubicBezTo>
                <a:cubicBezTo>
                  <a:pt x="3880" y="19860"/>
                  <a:pt x="5860" y="20997"/>
                  <a:pt x="8537" y="21435"/>
                </a:cubicBezTo>
                <a:cubicBezTo>
                  <a:pt x="9548" y="21600"/>
                  <a:pt x="12017" y="21598"/>
                  <a:pt x="13024" y="21435"/>
                </a:cubicBezTo>
                <a:cubicBezTo>
                  <a:pt x="15662" y="21007"/>
                  <a:pt x="17540" y="20007"/>
                  <a:pt x="18030" y="18756"/>
                </a:cubicBezTo>
                <a:cubicBezTo>
                  <a:pt x="18160" y="18425"/>
                  <a:pt x="18171" y="18240"/>
                  <a:pt x="18171" y="16649"/>
                </a:cubicBezTo>
                <a:lnTo>
                  <a:pt x="18171" y="14905"/>
                </a:lnTo>
                <a:lnTo>
                  <a:pt x="17876" y="14881"/>
                </a:lnTo>
                <a:cubicBezTo>
                  <a:pt x="17716" y="14867"/>
                  <a:pt x="17590" y="14817"/>
                  <a:pt x="17594" y="14771"/>
                </a:cubicBezTo>
                <a:cubicBezTo>
                  <a:pt x="17616" y="14505"/>
                  <a:pt x="19048" y="14589"/>
                  <a:pt x="19773" y="14897"/>
                </a:cubicBezTo>
                <a:cubicBezTo>
                  <a:pt x="20585" y="15243"/>
                  <a:pt x="20877" y="15550"/>
                  <a:pt x="21318" y="16514"/>
                </a:cubicBezTo>
                <a:cubicBezTo>
                  <a:pt x="21514" y="16943"/>
                  <a:pt x="21524" y="16951"/>
                  <a:pt x="21485" y="16672"/>
                </a:cubicBezTo>
                <a:cubicBezTo>
                  <a:pt x="21367" y="15828"/>
                  <a:pt x="21279" y="15534"/>
                  <a:pt x="21004" y="15072"/>
                </a:cubicBezTo>
                <a:cubicBezTo>
                  <a:pt x="20842" y="14799"/>
                  <a:pt x="20725" y="14553"/>
                  <a:pt x="20748" y="14525"/>
                </a:cubicBezTo>
                <a:cubicBezTo>
                  <a:pt x="20841" y="14409"/>
                  <a:pt x="20989" y="14495"/>
                  <a:pt x="21286" y="14834"/>
                </a:cubicBezTo>
                <a:lnTo>
                  <a:pt x="21600" y="15191"/>
                </a:lnTo>
                <a:lnTo>
                  <a:pt x="21555" y="14897"/>
                </a:lnTo>
                <a:cubicBezTo>
                  <a:pt x="21482" y="14469"/>
                  <a:pt x="21180" y="13817"/>
                  <a:pt x="20940" y="13566"/>
                </a:cubicBezTo>
                <a:cubicBezTo>
                  <a:pt x="20140" y="12730"/>
                  <a:pt x="18505" y="12336"/>
                  <a:pt x="17177" y="12655"/>
                </a:cubicBezTo>
                <a:cubicBezTo>
                  <a:pt x="16914" y="12718"/>
                  <a:pt x="16678" y="12754"/>
                  <a:pt x="16652" y="12734"/>
                </a:cubicBezTo>
                <a:cubicBezTo>
                  <a:pt x="16625" y="12714"/>
                  <a:pt x="16710" y="12482"/>
                  <a:pt x="16838" y="12219"/>
                </a:cubicBezTo>
                <a:cubicBezTo>
                  <a:pt x="17002" y="11881"/>
                  <a:pt x="17053" y="11705"/>
                  <a:pt x="17004" y="11633"/>
                </a:cubicBezTo>
                <a:cubicBezTo>
                  <a:pt x="16890" y="11462"/>
                  <a:pt x="17046" y="11427"/>
                  <a:pt x="17306" y="11561"/>
                </a:cubicBezTo>
                <a:cubicBezTo>
                  <a:pt x="17560" y="11692"/>
                  <a:pt x="17608" y="11678"/>
                  <a:pt x="18408" y="11324"/>
                </a:cubicBezTo>
                <a:cubicBezTo>
                  <a:pt x="18708" y="11191"/>
                  <a:pt x="19633" y="11202"/>
                  <a:pt x="19767" y="11339"/>
                </a:cubicBezTo>
                <a:cubicBezTo>
                  <a:pt x="19810" y="11384"/>
                  <a:pt x="19950" y="11435"/>
                  <a:pt x="20081" y="11450"/>
                </a:cubicBezTo>
                <a:cubicBezTo>
                  <a:pt x="20291" y="11475"/>
                  <a:pt x="20320" y="11498"/>
                  <a:pt x="20299" y="11680"/>
                </a:cubicBezTo>
                <a:cubicBezTo>
                  <a:pt x="20278" y="11861"/>
                  <a:pt x="20288" y="11880"/>
                  <a:pt x="20382" y="11783"/>
                </a:cubicBezTo>
                <a:cubicBezTo>
                  <a:pt x="20473" y="11690"/>
                  <a:pt x="20500" y="11692"/>
                  <a:pt x="20536" y="11807"/>
                </a:cubicBezTo>
                <a:cubicBezTo>
                  <a:pt x="20559" y="11882"/>
                  <a:pt x="20565" y="12058"/>
                  <a:pt x="20549" y="12195"/>
                </a:cubicBezTo>
                <a:cubicBezTo>
                  <a:pt x="20506" y="12557"/>
                  <a:pt x="20648" y="12382"/>
                  <a:pt x="20837" y="11839"/>
                </a:cubicBezTo>
                <a:lnTo>
                  <a:pt x="20985" y="11403"/>
                </a:lnTo>
                <a:lnTo>
                  <a:pt x="21113" y="11593"/>
                </a:lnTo>
                <a:cubicBezTo>
                  <a:pt x="21184" y="11701"/>
                  <a:pt x="21240" y="11874"/>
                  <a:pt x="21241" y="11973"/>
                </a:cubicBezTo>
                <a:cubicBezTo>
                  <a:pt x="21242" y="12073"/>
                  <a:pt x="21272" y="12202"/>
                  <a:pt x="21305" y="12267"/>
                </a:cubicBezTo>
                <a:cubicBezTo>
                  <a:pt x="21347" y="12349"/>
                  <a:pt x="21381" y="12281"/>
                  <a:pt x="21414" y="12037"/>
                </a:cubicBezTo>
                <a:cubicBezTo>
                  <a:pt x="21507" y="11354"/>
                  <a:pt x="21299" y="10671"/>
                  <a:pt x="20882" y="10293"/>
                </a:cubicBezTo>
                <a:cubicBezTo>
                  <a:pt x="20727" y="10153"/>
                  <a:pt x="20563" y="9956"/>
                  <a:pt x="20523" y="9858"/>
                </a:cubicBezTo>
                <a:cubicBezTo>
                  <a:pt x="20379" y="9499"/>
                  <a:pt x="20285" y="9429"/>
                  <a:pt x="19863" y="9382"/>
                </a:cubicBezTo>
                <a:cubicBezTo>
                  <a:pt x="19499" y="9341"/>
                  <a:pt x="19418" y="9302"/>
                  <a:pt x="19299" y="9097"/>
                </a:cubicBezTo>
                <a:cubicBezTo>
                  <a:pt x="18957" y="8509"/>
                  <a:pt x="18873" y="8450"/>
                  <a:pt x="18440" y="8510"/>
                </a:cubicBezTo>
                <a:cubicBezTo>
                  <a:pt x="18188" y="8546"/>
                  <a:pt x="18026" y="8535"/>
                  <a:pt x="17998" y="8479"/>
                </a:cubicBezTo>
                <a:cubicBezTo>
                  <a:pt x="17974" y="8430"/>
                  <a:pt x="17999" y="8371"/>
                  <a:pt x="18056" y="8344"/>
                </a:cubicBezTo>
                <a:cubicBezTo>
                  <a:pt x="18181" y="8285"/>
                  <a:pt x="18327" y="7529"/>
                  <a:pt x="18485" y="6109"/>
                </a:cubicBezTo>
                <a:cubicBezTo>
                  <a:pt x="18667" y="4474"/>
                  <a:pt x="18623" y="313"/>
                  <a:pt x="18421" y="63"/>
                </a:cubicBezTo>
                <a:cubicBezTo>
                  <a:pt x="18403" y="41"/>
                  <a:pt x="18132" y="121"/>
                  <a:pt x="17818" y="238"/>
                </a:cubicBezTo>
                <a:cubicBezTo>
                  <a:pt x="16417" y="759"/>
                  <a:pt x="15433" y="916"/>
                  <a:pt x="14088" y="848"/>
                </a:cubicBezTo>
                <a:cubicBezTo>
                  <a:pt x="13012" y="793"/>
                  <a:pt x="12220" y="620"/>
                  <a:pt x="11326" y="230"/>
                </a:cubicBezTo>
                <a:lnTo>
                  <a:pt x="10806" y="0"/>
                </a:lnTo>
                <a:close/>
                <a:moveTo>
                  <a:pt x="15376" y="14858"/>
                </a:moveTo>
                <a:cubicBezTo>
                  <a:pt x="15410" y="14883"/>
                  <a:pt x="15434" y="15347"/>
                  <a:pt x="15434" y="15888"/>
                </a:cubicBezTo>
                <a:lnTo>
                  <a:pt x="15434" y="16878"/>
                </a:lnTo>
                <a:lnTo>
                  <a:pt x="15690" y="17195"/>
                </a:lnTo>
                <a:lnTo>
                  <a:pt x="15940" y="17504"/>
                </a:lnTo>
                <a:lnTo>
                  <a:pt x="15742" y="17599"/>
                </a:lnTo>
                <a:cubicBezTo>
                  <a:pt x="15365" y="17778"/>
                  <a:pt x="14311" y="18103"/>
                  <a:pt x="13697" y="18225"/>
                </a:cubicBezTo>
                <a:cubicBezTo>
                  <a:pt x="12671" y="18430"/>
                  <a:pt x="12511" y="18445"/>
                  <a:pt x="12473" y="18368"/>
                </a:cubicBezTo>
                <a:cubicBezTo>
                  <a:pt x="12453" y="18328"/>
                  <a:pt x="12785" y="17909"/>
                  <a:pt x="13216" y="17433"/>
                </a:cubicBezTo>
                <a:cubicBezTo>
                  <a:pt x="13648" y="16957"/>
                  <a:pt x="14297" y="16172"/>
                  <a:pt x="14659" y="15690"/>
                </a:cubicBezTo>
                <a:cubicBezTo>
                  <a:pt x="15020" y="15208"/>
                  <a:pt x="15343" y="14832"/>
                  <a:pt x="15376" y="14858"/>
                </a:cubicBezTo>
                <a:close/>
                <a:moveTo>
                  <a:pt x="6256" y="14874"/>
                </a:moveTo>
                <a:cubicBezTo>
                  <a:pt x="6279" y="14844"/>
                  <a:pt x="6670" y="15292"/>
                  <a:pt x="7121" y="15872"/>
                </a:cubicBezTo>
                <a:cubicBezTo>
                  <a:pt x="7571" y="16452"/>
                  <a:pt x="8230" y="17232"/>
                  <a:pt x="8582" y="17607"/>
                </a:cubicBezTo>
                <a:cubicBezTo>
                  <a:pt x="8935" y="17982"/>
                  <a:pt x="9206" y="18326"/>
                  <a:pt x="9185" y="18368"/>
                </a:cubicBezTo>
                <a:cubicBezTo>
                  <a:pt x="9164" y="18410"/>
                  <a:pt x="9121" y="18436"/>
                  <a:pt x="9095" y="18431"/>
                </a:cubicBezTo>
                <a:cubicBezTo>
                  <a:pt x="9069" y="18427"/>
                  <a:pt x="8760" y="18373"/>
                  <a:pt x="8403" y="18313"/>
                </a:cubicBezTo>
                <a:cubicBezTo>
                  <a:pt x="7425" y="18147"/>
                  <a:pt x="5945" y="17698"/>
                  <a:pt x="5781" y="17512"/>
                </a:cubicBezTo>
                <a:cubicBezTo>
                  <a:pt x="5748" y="17474"/>
                  <a:pt x="5829" y="17309"/>
                  <a:pt x="5967" y="17148"/>
                </a:cubicBezTo>
                <a:lnTo>
                  <a:pt x="6217" y="16862"/>
                </a:lnTo>
                <a:lnTo>
                  <a:pt x="6217" y="15896"/>
                </a:lnTo>
                <a:cubicBezTo>
                  <a:pt x="6217" y="15363"/>
                  <a:pt x="6232" y="14903"/>
                  <a:pt x="6256" y="1487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0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0625" y="4473774"/>
            <a:ext cx="9810750" cy="366117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1687" cap="all" spc="270">
                <a:solidFill>
                  <a:schemeClr val="accent2">
                    <a:satOff val="44164"/>
                    <a:lumOff val="14231"/>
                  </a:schemeClr>
                </a:solidFill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10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1190625" y="2986981"/>
            <a:ext cx="9810750" cy="50899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</a:lvl1pPr>
          </a:lstStyle>
          <a:p>
            <a:r>
              <a:t>“Type a quote here.” </a:t>
            </a:r>
          </a:p>
        </p:txBody>
      </p:sp>
      <p:pic>
        <p:nvPicPr>
          <p:cNvPr id="111" name="Image" descr="Image"/>
          <p:cNvPicPr>
            <a:picLocks noChangeAspect="1"/>
          </p:cNvPicPr>
          <p:nvPr/>
        </p:nvPicPr>
        <p:blipFill>
          <a:blip r:embed="rId2"/>
          <a:srcRect l="4832" t="3444" r="5335" b="13675"/>
          <a:stretch>
            <a:fillRect/>
          </a:stretch>
        </p:blipFill>
        <p:spPr>
          <a:xfrm>
            <a:off x="10839949" y="5977249"/>
            <a:ext cx="1253878" cy="759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58" extrusionOk="0">
                <a:moveTo>
                  <a:pt x="10806" y="0"/>
                </a:moveTo>
                <a:lnTo>
                  <a:pt x="10165" y="269"/>
                </a:lnTo>
                <a:cubicBezTo>
                  <a:pt x="9037" y="742"/>
                  <a:pt x="8512" y="837"/>
                  <a:pt x="7070" y="832"/>
                </a:cubicBezTo>
                <a:cubicBezTo>
                  <a:pt x="5672" y="827"/>
                  <a:pt x="5086" y="715"/>
                  <a:pt x="3807" y="230"/>
                </a:cubicBezTo>
                <a:cubicBezTo>
                  <a:pt x="3477" y="105"/>
                  <a:pt x="3200" y="21"/>
                  <a:pt x="3186" y="40"/>
                </a:cubicBezTo>
                <a:cubicBezTo>
                  <a:pt x="3119" y="128"/>
                  <a:pt x="3006" y="2149"/>
                  <a:pt x="3006" y="3257"/>
                </a:cubicBezTo>
                <a:cubicBezTo>
                  <a:pt x="3006" y="6641"/>
                  <a:pt x="3637" y="9853"/>
                  <a:pt x="4749" y="12116"/>
                </a:cubicBezTo>
                <a:cubicBezTo>
                  <a:pt x="4885" y="12392"/>
                  <a:pt x="4981" y="12646"/>
                  <a:pt x="4961" y="12686"/>
                </a:cubicBezTo>
                <a:cubicBezTo>
                  <a:pt x="4941" y="12727"/>
                  <a:pt x="4696" y="12705"/>
                  <a:pt x="4423" y="12639"/>
                </a:cubicBezTo>
                <a:cubicBezTo>
                  <a:pt x="3818" y="12492"/>
                  <a:pt x="2675" y="12544"/>
                  <a:pt x="2083" y="12742"/>
                </a:cubicBezTo>
                <a:cubicBezTo>
                  <a:pt x="1553" y="12920"/>
                  <a:pt x="908" y="13322"/>
                  <a:pt x="628" y="13653"/>
                </a:cubicBezTo>
                <a:cubicBezTo>
                  <a:pt x="399" y="13925"/>
                  <a:pt x="177" y="14420"/>
                  <a:pt x="64" y="14905"/>
                </a:cubicBezTo>
                <a:lnTo>
                  <a:pt x="0" y="15183"/>
                </a:lnTo>
                <a:lnTo>
                  <a:pt x="224" y="14921"/>
                </a:lnTo>
                <a:cubicBezTo>
                  <a:pt x="489" y="14611"/>
                  <a:pt x="866" y="14365"/>
                  <a:pt x="961" y="14438"/>
                </a:cubicBezTo>
                <a:cubicBezTo>
                  <a:pt x="1001" y="14468"/>
                  <a:pt x="925" y="14632"/>
                  <a:pt x="788" y="14818"/>
                </a:cubicBezTo>
                <a:cubicBezTo>
                  <a:pt x="485" y="15234"/>
                  <a:pt x="309" y="15663"/>
                  <a:pt x="212" y="16229"/>
                </a:cubicBezTo>
                <a:cubicBezTo>
                  <a:pt x="96" y="16900"/>
                  <a:pt x="113" y="16918"/>
                  <a:pt x="378" y="16371"/>
                </a:cubicBezTo>
                <a:cubicBezTo>
                  <a:pt x="733" y="15641"/>
                  <a:pt x="989" y="15350"/>
                  <a:pt x="1532" y="15072"/>
                </a:cubicBezTo>
                <a:cubicBezTo>
                  <a:pt x="2173" y="14743"/>
                  <a:pt x="2713" y="14628"/>
                  <a:pt x="3416" y="14660"/>
                </a:cubicBezTo>
                <a:cubicBezTo>
                  <a:pt x="4015" y="14687"/>
                  <a:pt x="4197" y="14834"/>
                  <a:pt x="3692" y="14881"/>
                </a:cubicBezTo>
                <a:lnTo>
                  <a:pt x="3416" y="14905"/>
                </a:lnTo>
                <a:lnTo>
                  <a:pt x="3416" y="16530"/>
                </a:lnTo>
                <a:cubicBezTo>
                  <a:pt x="3416" y="17786"/>
                  <a:pt x="3436" y="18250"/>
                  <a:pt x="3519" y="18550"/>
                </a:cubicBezTo>
                <a:cubicBezTo>
                  <a:pt x="3880" y="19860"/>
                  <a:pt x="5860" y="20997"/>
                  <a:pt x="8537" y="21435"/>
                </a:cubicBezTo>
                <a:cubicBezTo>
                  <a:pt x="9548" y="21600"/>
                  <a:pt x="12017" y="21598"/>
                  <a:pt x="13024" y="21435"/>
                </a:cubicBezTo>
                <a:cubicBezTo>
                  <a:pt x="15662" y="21007"/>
                  <a:pt x="17540" y="20007"/>
                  <a:pt x="18030" y="18756"/>
                </a:cubicBezTo>
                <a:cubicBezTo>
                  <a:pt x="18160" y="18425"/>
                  <a:pt x="18171" y="18240"/>
                  <a:pt x="18171" y="16649"/>
                </a:cubicBezTo>
                <a:lnTo>
                  <a:pt x="18171" y="14905"/>
                </a:lnTo>
                <a:lnTo>
                  <a:pt x="17876" y="14881"/>
                </a:lnTo>
                <a:cubicBezTo>
                  <a:pt x="17716" y="14867"/>
                  <a:pt x="17590" y="14817"/>
                  <a:pt x="17594" y="14771"/>
                </a:cubicBezTo>
                <a:cubicBezTo>
                  <a:pt x="17616" y="14505"/>
                  <a:pt x="19048" y="14589"/>
                  <a:pt x="19773" y="14897"/>
                </a:cubicBezTo>
                <a:cubicBezTo>
                  <a:pt x="20585" y="15243"/>
                  <a:pt x="20877" y="15550"/>
                  <a:pt x="21318" y="16514"/>
                </a:cubicBezTo>
                <a:cubicBezTo>
                  <a:pt x="21514" y="16943"/>
                  <a:pt x="21524" y="16951"/>
                  <a:pt x="21485" y="16672"/>
                </a:cubicBezTo>
                <a:cubicBezTo>
                  <a:pt x="21367" y="15828"/>
                  <a:pt x="21279" y="15534"/>
                  <a:pt x="21004" y="15072"/>
                </a:cubicBezTo>
                <a:cubicBezTo>
                  <a:pt x="20842" y="14799"/>
                  <a:pt x="20725" y="14553"/>
                  <a:pt x="20748" y="14525"/>
                </a:cubicBezTo>
                <a:cubicBezTo>
                  <a:pt x="20841" y="14409"/>
                  <a:pt x="20989" y="14495"/>
                  <a:pt x="21286" y="14834"/>
                </a:cubicBezTo>
                <a:lnTo>
                  <a:pt x="21600" y="15191"/>
                </a:lnTo>
                <a:lnTo>
                  <a:pt x="21555" y="14897"/>
                </a:lnTo>
                <a:cubicBezTo>
                  <a:pt x="21482" y="14469"/>
                  <a:pt x="21180" y="13817"/>
                  <a:pt x="20940" y="13566"/>
                </a:cubicBezTo>
                <a:cubicBezTo>
                  <a:pt x="20140" y="12730"/>
                  <a:pt x="18505" y="12336"/>
                  <a:pt x="17177" y="12655"/>
                </a:cubicBezTo>
                <a:cubicBezTo>
                  <a:pt x="16914" y="12718"/>
                  <a:pt x="16678" y="12754"/>
                  <a:pt x="16652" y="12734"/>
                </a:cubicBezTo>
                <a:cubicBezTo>
                  <a:pt x="16625" y="12714"/>
                  <a:pt x="16710" y="12482"/>
                  <a:pt x="16838" y="12219"/>
                </a:cubicBezTo>
                <a:cubicBezTo>
                  <a:pt x="17002" y="11881"/>
                  <a:pt x="17053" y="11705"/>
                  <a:pt x="17004" y="11633"/>
                </a:cubicBezTo>
                <a:cubicBezTo>
                  <a:pt x="16890" y="11462"/>
                  <a:pt x="17046" y="11427"/>
                  <a:pt x="17306" y="11561"/>
                </a:cubicBezTo>
                <a:cubicBezTo>
                  <a:pt x="17560" y="11692"/>
                  <a:pt x="17608" y="11678"/>
                  <a:pt x="18408" y="11324"/>
                </a:cubicBezTo>
                <a:cubicBezTo>
                  <a:pt x="18708" y="11191"/>
                  <a:pt x="19633" y="11202"/>
                  <a:pt x="19767" y="11339"/>
                </a:cubicBezTo>
                <a:cubicBezTo>
                  <a:pt x="19810" y="11384"/>
                  <a:pt x="19950" y="11435"/>
                  <a:pt x="20081" y="11450"/>
                </a:cubicBezTo>
                <a:cubicBezTo>
                  <a:pt x="20291" y="11475"/>
                  <a:pt x="20320" y="11498"/>
                  <a:pt x="20299" y="11680"/>
                </a:cubicBezTo>
                <a:cubicBezTo>
                  <a:pt x="20278" y="11861"/>
                  <a:pt x="20288" y="11880"/>
                  <a:pt x="20382" y="11783"/>
                </a:cubicBezTo>
                <a:cubicBezTo>
                  <a:pt x="20473" y="11690"/>
                  <a:pt x="20500" y="11692"/>
                  <a:pt x="20536" y="11807"/>
                </a:cubicBezTo>
                <a:cubicBezTo>
                  <a:pt x="20559" y="11882"/>
                  <a:pt x="20565" y="12058"/>
                  <a:pt x="20549" y="12195"/>
                </a:cubicBezTo>
                <a:cubicBezTo>
                  <a:pt x="20506" y="12557"/>
                  <a:pt x="20648" y="12382"/>
                  <a:pt x="20837" y="11839"/>
                </a:cubicBezTo>
                <a:lnTo>
                  <a:pt x="20985" y="11403"/>
                </a:lnTo>
                <a:lnTo>
                  <a:pt x="21113" y="11593"/>
                </a:lnTo>
                <a:cubicBezTo>
                  <a:pt x="21184" y="11701"/>
                  <a:pt x="21240" y="11874"/>
                  <a:pt x="21241" y="11973"/>
                </a:cubicBezTo>
                <a:cubicBezTo>
                  <a:pt x="21242" y="12073"/>
                  <a:pt x="21272" y="12202"/>
                  <a:pt x="21305" y="12267"/>
                </a:cubicBezTo>
                <a:cubicBezTo>
                  <a:pt x="21347" y="12349"/>
                  <a:pt x="21381" y="12281"/>
                  <a:pt x="21414" y="12037"/>
                </a:cubicBezTo>
                <a:cubicBezTo>
                  <a:pt x="21507" y="11354"/>
                  <a:pt x="21299" y="10671"/>
                  <a:pt x="20882" y="10293"/>
                </a:cubicBezTo>
                <a:cubicBezTo>
                  <a:pt x="20727" y="10153"/>
                  <a:pt x="20563" y="9956"/>
                  <a:pt x="20523" y="9858"/>
                </a:cubicBezTo>
                <a:cubicBezTo>
                  <a:pt x="20379" y="9499"/>
                  <a:pt x="20285" y="9429"/>
                  <a:pt x="19863" y="9382"/>
                </a:cubicBezTo>
                <a:cubicBezTo>
                  <a:pt x="19499" y="9341"/>
                  <a:pt x="19418" y="9302"/>
                  <a:pt x="19299" y="9097"/>
                </a:cubicBezTo>
                <a:cubicBezTo>
                  <a:pt x="18957" y="8509"/>
                  <a:pt x="18873" y="8450"/>
                  <a:pt x="18440" y="8510"/>
                </a:cubicBezTo>
                <a:cubicBezTo>
                  <a:pt x="18188" y="8546"/>
                  <a:pt x="18026" y="8535"/>
                  <a:pt x="17998" y="8479"/>
                </a:cubicBezTo>
                <a:cubicBezTo>
                  <a:pt x="17974" y="8430"/>
                  <a:pt x="17999" y="8371"/>
                  <a:pt x="18056" y="8344"/>
                </a:cubicBezTo>
                <a:cubicBezTo>
                  <a:pt x="18181" y="8285"/>
                  <a:pt x="18327" y="7529"/>
                  <a:pt x="18485" y="6109"/>
                </a:cubicBezTo>
                <a:cubicBezTo>
                  <a:pt x="18667" y="4474"/>
                  <a:pt x="18623" y="313"/>
                  <a:pt x="18421" y="63"/>
                </a:cubicBezTo>
                <a:cubicBezTo>
                  <a:pt x="18403" y="41"/>
                  <a:pt x="18132" y="121"/>
                  <a:pt x="17818" y="238"/>
                </a:cubicBezTo>
                <a:cubicBezTo>
                  <a:pt x="16417" y="759"/>
                  <a:pt x="15433" y="916"/>
                  <a:pt x="14088" y="848"/>
                </a:cubicBezTo>
                <a:cubicBezTo>
                  <a:pt x="13012" y="793"/>
                  <a:pt x="12220" y="620"/>
                  <a:pt x="11326" y="230"/>
                </a:cubicBezTo>
                <a:lnTo>
                  <a:pt x="10806" y="0"/>
                </a:lnTo>
                <a:close/>
                <a:moveTo>
                  <a:pt x="15376" y="14858"/>
                </a:moveTo>
                <a:cubicBezTo>
                  <a:pt x="15410" y="14883"/>
                  <a:pt x="15434" y="15347"/>
                  <a:pt x="15434" y="15888"/>
                </a:cubicBezTo>
                <a:lnTo>
                  <a:pt x="15434" y="16878"/>
                </a:lnTo>
                <a:lnTo>
                  <a:pt x="15690" y="17195"/>
                </a:lnTo>
                <a:lnTo>
                  <a:pt x="15940" y="17504"/>
                </a:lnTo>
                <a:lnTo>
                  <a:pt x="15742" y="17599"/>
                </a:lnTo>
                <a:cubicBezTo>
                  <a:pt x="15365" y="17778"/>
                  <a:pt x="14311" y="18103"/>
                  <a:pt x="13697" y="18225"/>
                </a:cubicBezTo>
                <a:cubicBezTo>
                  <a:pt x="12671" y="18430"/>
                  <a:pt x="12511" y="18445"/>
                  <a:pt x="12473" y="18368"/>
                </a:cubicBezTo>
                <a:cubicBezTo>
                  <a:pt x="12453" y="18328"/>
                  <a:pt x="12785" y="17909"/>
                  <a:pt x="13216" y="17433"/>
                </a:cubicBezTo>
                <a:cubicBezTo>
                  <a:pt x="13648" y="16957"/>
                  <a:pt x="14297" y="16172"/>
                  <a:pt x="14659" y="15690"/>
                </a:cubicBezTo>
                <a:cubicBezTo>
                  <a:pt x="15020" y="15208"/>
                  <a:pt x="15343" y="14832"/>
                  <a:pt x="15376" y="14858"/>
                </a:cubicBezTo>
                <a:close/>
                <a:moveTo>
                  <a:pt x="6256" y="14874"/>
                </a:moveTo>
                <a:cubicBezTo>
                  <a:pt x="6279" y="14844"/>
                  <a:pt x="6670" y="15292"/>
                  <a:pt x="7121" y="15872"/>
                </a:cubicBezTo>
                <a:cubicBezTo>
                  <a:pt x="7571" y="16452"/>
                  <a:pt x="8230" y="17232"/>
                  <a:pt x="8582" y="17607"/>
                </a:cubicBezTo>
                <a:cubicBezTo>
                  <a:pt x="8935" y="17982"/>
                  <a:pt x="9206" y="18326"/>
                  <a:pt x="9185" y="18368"/>
                </a:cubicBezTo>
                <a:cubicBezTo>
                  <a:pt x="9164" y="18410"/>
                  <a:pt x="9121" y="18436"/>
                  <a:pt x="9095" y="18431"/>
                </a:cubicBezTo>
                <a:cubicBezTo>
                  <a:pt x="9069" y="18427"/>
                  <a:pt x="8760" y="18373"/>
                  <a:pt x="8403" y="18313"/>
                </a:cubicBezTo>
                <a:cubicBezTo>
                  <a:pt x="7425" y="18147"/>
                  <a:pt x="5945" y="17698"/>
                  <a:pt x="5781" y="17512"/>
                </a:cubicBezTo>
                <a:cubicBezTo>
                  <a:pt x="5748" y="17474"/>
                  <a:pt x="5829" y="17309"/>
                  <a:pt x="5967" y="17148"/>
                </a:cubicBezTo>
                <a:lnTo>
                  <a:pt x="6217" y="16862"/>
                </a:lnTo>
                <a:lnTo>
                  <a:pt x="6217" y="15896"/>
                </a:lnTo>
                <a:cubicBezTo>
                  <a:pt x="6217" y="15363"/>
                  <a:pt x="6232" y="14903"/>
                  <a:pt x="6256" y="1487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0625" y="2080617"/>
            <a:ext cx="9810750" cy="3661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1687" cap="all" spc="270">
                <a:solidFill>
                  <a:schemeClr val="accent2">
                    <a:satOff val="44164"/>
                    <a:lumOff val="14231"/>
                  </a:schemeClr>
                </a:solidFill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20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1190625" y="946547"/>
            <a:ext cx="9810750" cy="50899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121" name="Image"/>
          <p:cNvSpPr>
            <a:spLocks noGrp="1"/>
          </p:cNvSpPr>
          <p:nvPr>
            <p:ph type="pic" idx="23"/>
          </p:nvPr>
        </p:nvSpPr>
        <p:spPr>
          <a:xfrm>
            <a:off x="0" y="2510730"/>
            <a:ext cx="12307899" cy="502741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pic>
        <p:nvPicPr>
          <p:cNvPr id="122" name="Image" descr="Image"/>
          <p:cNvPicPr>
            <a:picLocks noChangeAspect="1"/>
          </p:cNvPicPr>
          <p:nvPr/>
        </p:nvPicPr>
        <p:blipFill>
          <a:blip r:embed="rId2"/>
          <a:srcRect l="4832" t="3444" r="5335" b="13675"/>
          <a:stretch>
            <a:fillRect/>
          </a:stretch>
        </p:blipFill>
        <p:spPr>
          <a:xfrm>
            <a:off x="10839949" y="5977249"/>
            <a:ext cx="1253878" cy="759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58" extrusionOk="0">
                <a:moveTo>
                  <a:pt x="10806" y="0"/>
                </a:moveTo>
                <a:lnTo>
                  <a:pt x="10165" y="269"/>
                </a:lnTo>
                <a:cubicBezTo>
                  <a:pt x="9037" y="742"/>
                  <a:pt x="8512" y="837"/>
                  <a:pt x="7070" y="832"/>
                </a:cubicBezTo>
                <a:cubicBezTo>
                  <a:pt x="5672" y="827"/>
                  <a:pt x="5086" y="715"/>
                  <a:pt x="3807" y="230"/>
                </a:cubicBezTo>
                <a:cubicBezTo>
                  <a:pt x="3477" y="105"/>
                  <a:pt x="3200" y="21"/>
                  <a:pt x="3186" y="40"/>
                </a:cubicBezTo>
                <a:cubicBezTo>
                  <a:pt x="3119" y="128"/>
                  <a:pt x="3006" y="2149"/>
                  <a:pt x="3006" y="3257"/>
                </a:cubicBezTo>
                <a:cubicBezTo>
                  <a:pt x="3006" y="6641"/>
                  <a:pt x="3637" y="9853"/>
                  <a:pt x="4749" y="12116"/>
                </a:cubicBezTo>
                <a:cubicBezTo>
                  <a:pt x="4885" y="12392"/>
                  <a:pt x="4981" y="12646"/>
                  <a:pt x="4961" y="12686"/>
                </a:cubicBezTo>
                <a:cubicBezTo>
                  <a:pt x="4941" y="12727"/>
                  <a:pt x="4696" y="12705"/>
                  <a:pt x="4423" y="12639"/>
                </a:cubicBezTo>
                <a:cubicBezTo>
                  <a:pt x="3818" y="12492"/>
                  <a:pt x="2675" y="12544"/>
                  <a:pt x="2083" y="12742"/>
                </a:cubicBezTo>
                <a:cubicBezTo>
                  <a:pt x="1553" y="12920"/>
                  <a:pt x="908" y="13322"/>
                  <a:pt x="628" y="13653"/>
                </a:cubicBezTo>
                <a:cubicBezTo>
                  <a:pt x="399" y="13925"/>
                  <a:pt x="177" y="14420"/>
                  <a:pt x="64" y="14905"/>
                </a:cubicBezTo>
                <a:lnTo>
                  <a:pt x="0" y="15183"/>
                </a:lnTo>
                <a:lnTo>
                  <a:pt x="224" y="14921"/>
                </a:lnTo>
                <a:cubicBezTo>
                  <a:pt x="489" y="14611"/>
                  <a:pt x="866" y="14365"/>
                  <a:pt x="961" y="14438"/>
                </a:cubicBezTo>
                <a:cubicBezTo>
                  <a:pt x="1001" y="14468"/>
                  <a:pt x="925" y="14632"/>
                  <a:pt x="788" y="14818"/>
                </a:cubicBezTo>
                <a:cubicBezTo>
                  <a:pt x="485" y="15234"/>
                  <a:pt x="309" y="15663"/>
                  <a:pt x="212" y="16229"/>
                </a:cubicBezTo>
                <a:cubicBezTo>
                  <a:pt x="96" y="16900"/>
                  <a:pt x="113" y="16918"/>
                  <a:pt x="378" y="16371"/>
                </a:cubicBezTo>
                <a:cubicBezTo>
                  <a:pt x="733" y="15641"/>
                  <a:pt x="989" y="15350"/>
                  <a:pt x="1532" y="15072"/>
                </a:cubicBezTo>
                <a:cubicBezTo>
                  <a:pt x="2173" y="14743"/>
                  <a:pt x="2713" y="14628"/>
                  <a:pt x="3416" y="14660"/>
                </a:cubicBezTo>
                <a:cubicBezTo>
                  <a:pt x="4015" y="14687"/>
                  <a:pt x="4197" y="14834"/>
                  <a:pt x="3692" y="14881"/>
                </a:cubicBezTo>
                <a:lnTo>
                  <a:pt x="3416" y="14905"/>
                </a:lnTo>
                <a:lnTo>
                  <a:pt x="3416" y="16530"/>
                </a:lnTo>
                <a:cubicBezTo>
                  <a:pt x="3416" y="17786"/>
                  <a:pt x="3436" y="18250"/>
                  <a:pt x="3519" y="18550"/>
                </a:cubicBezTo>
                <a:cubicBezTo>
                  <a:pt x="3880" y="19860"/>
                  <a:pt x="5860" y="20997"/>
                  <a:pt x="8537" y="21435"/>
                </a:cubicBezTo>
                <a:cubicBezTo>
                  <a:pt x="9548" y="21600"/>
                  <a:pt x="12017" y="21598"/>
                  <a:pt x="13024" y="21435"/>
                </a:cubicBezTo>
                <a:cubicBezTo>
                  <a:pt x="15662" y="21007"/>
                  <a:pt x="17540" y="20007"/>
                  <a:pt x="18030" y="18756"/>
                </a:cubicBezTo>
                <a:cubicBezTo>
                  <a:pt x="18160" y="18425"/>
                  <a:pt x="18171" y="18240"/>
                  <a:pt x="18171" y="16649"/>
                </a:cubicBezTo>
                <a:lnTo>
                  <a:pt x="18171" y="14905"/>
                </a:lnTo>
                <a:lnTo>
                  <a:pt x="17876" y="14881"/>
                </a:lnTo>
                <a:cubicBezTo>
                  <a:pt x="17716" y="14867"/>
                  <a:pt x="17590" y="14817"/>
                  <a:pt x="17594" y="14771"/>
                </a:cubicBezTo>
                <a:cubicBezTo>
                  <a:pt x="17616" y="14505"/>
                  <a:pt x="19048" y="14589"/>
                  <a:pt x="19773" y="14897"/>
                </a:cubicBezTo>
                <a:cubicBezTo>
                  <a:pt x="20585" y="15243"/>
                  <a:pt x="20877" y="15550"/>
                  <a:pt x="21318" y="16514"/>
                </a:cubicBezTo>
                <a:cubicBezTo>
                  <a:pt x="21514" y="16943"/>
                  <a:pt x="21524" y="16951"/>
                  <a:pt x="21485" y="16672"/>
                </a:cubicBezTo>
                <a:cubicBezTo>
                  <a:pt x="21367" y="15828"/>
                  <a:pt x="21279" y="15534"/>
                  <a:pt x="21004" y="15072"/>
                </a:cubicBezTo>
                <a:cubicBezTo>
                  <a:pt x="20842" y="14799"/>
                  <a:pt x="20725" y="14553"/>
                  <a:pt x="20748" y="14525"/>
                </a:cubicBezTo>
                <a:cubicBezTo>
                  <a:pt x="20841" y="14409"/>
                  <a:pt x="20989" y="14495"/>
                  <a:pt x="21286" y="14834"/>
                </a:cubicBezTo>
                <a:lnTo>
                  <a:pt x="21600" y="15191"/>
                </a:lnTo>
                <a:lnTo>
                  <a:pt x="21555" y="14897"/>
                </a:lnTo>
                <a:cubicBezTo>
                  <a:pt x="21482" y="14469"/>
                  <a:pt x="21180" y="13817"/>
                  <a:pt x="20940" y="13566"/>
                </a:cubicBezTo>
                <a:cubicBezTo>
                  <a:pt x="20140" y="12730"/>
                  <a:pt x="18505" y="12336"/>
                  <a:pt x="17177" y="12655"/>
                </a:cubicBezTo>
                <a:cubicBezTo>
                  <a:pt x="16914" y="12718"/>
                  <a:pt x="16678" y="12754"/>
                  <a:pt x="16652" y="12734"/>
                </a:cubicBezTo>
                <a:cubicBezTo>
                  <a:pt x="16625" y="12714"/>
                  <a:pt x="16710" y="12482"/>
                  <a:pt x="16838" y="12219"/>
                </a:cubicBezTo>
                <a:cubicBezTo>
                  <a:pt x="17002" y="11881"/>
                  <a:pt x="17053" y="11705"/>
                  <a:pt x="17004" y="11633"/>
                </a:cubicBezTo>
                <a:cubicBezTo>
                  <a:pt x="16890" y="11462"/>
                  <a:pt x="17046" y="11427"/>
                  <a:pt x="17306" y="11561"/>
                </a:cubicBezTo>
                <a:cubicBezTo>
                  <a:pt x="17560" y="11692"/>
                  <a:pt x="17608" y="11678"/>
                  <a:pt x="18408" y="11324"/>
                </a:cubicBezTo>
                <a:cubicBezTo>
                  <a:pt x="18708" y="11191"/>
                  <a:pt x="19633" y="11202"/>
                  <a:pt x="19767" y="11339"/>
                </a:cubicBezTo>
                <a:cubicBezTo>
                  <a:pt x="19810" y="11384"/>
                  <a:pt x="19950" y="11435"/>
                  <a:pt x="20081" y="11450"/>
                </a:cubicBezTo>
                <a:cubicBezTo>
                  <a:pt x="20291" y="11475"/>
                  <a:pt x="20320" y="11498"/>
                  <a:pt x="20299" y="11680"/>
                </a:cubicBezTo>
                <a:cubicBezTo>
                  <a:pt x="20278" y="11861"/>
                  <a:pt x="20288" y="11880"/>
                  <a:pt x="20382" y="11783"/>
                </a:cubicBezTo>
                <a:cubicBezTo>
                  <a:pt x="20473" y="11690"/>
                  <a:pt x="20500" y="11692"/>
                  <a:pt x="20536" y="11807"/>
                </a:cubicBezTo>
                <a:cubicBezTo>
                  <a:pt x="20559" y="11882"/>
                  <a:pt x="20565" y="12058"/>
                  <a:pt x="20549" y="12195"/>
                </a:cubicBezTo>
                <a:cubicBezTo>
                  <a:pt x="20506" y="12557"/>
                  <a:pt x="20648" y="12382"/>
                  <a:pt x="20837" y="11839"/>
                </a:cubicBezTo>
                <a:lnTo>
                  <a:pt x="20985" y="11403"/>
                </a:lnTo>
                <a:lnTo>
                  <a:pt x="21113" y="11593"/>
                </a:lnTo>
                <a:cubicBezTo>
                  <a:pt x="21184" y="11701"/>
                  <a:pt x="21240" y="11874"/>
                  <a:pt x="21241" y="11973"/>
                </a:cubicBezTo>
                <a:cubicBezTo>
                  <a:pt x="21242" y="12073"/>
                  <a:pt x="21272" y="12202"/>
                  <a:pt x="21305" y="12267"/>
                </a:cubicBezTo>
                <a:cubicBezTo>
                  <a:pt x="21347" y="12349"/>
                  <a:pt x="21381" y="12281"/>
                  <a:pt x="21414" y="12037"/>
                </a:cubicBezTo>
                <a:cubicBezTo>
                  <a:pt x="21507" y="11354"/>
                  <a:pt x="21299" y="10671"/>
                  <a:pt x="20882" y="10293"/>
                </a:cubicBezTo>
                <a:cubicBezTo>
                  <a:pt x="20727" y="10153"/>
                  <a:pt x="20563" y="9956"/>
                  <a:pt x="20523" y="9858"/>
                </a:cubicBezTo>
                <a:cubicBezTo>
                  <a:pt x="20379" y="9499"/>
                  <a:pt x="20285" y="9429"/>
                  <a:pt x="19863" y="9382"/>
                </a:cubicBezTo>
                <a:cubicBezTo>
                  <a:pt x="19499" y="9341"/>
                  <a:pt x="19418" y="9302"/>
                  <a:pt x="19299" y="9097"/>
                </a:cubicBezTo>
                <a:cubicBezTo>
                  <a:pt x="18957" y="8509"/>
                  <a:pt x="18873" y="8450"/>
                  <a:pt x="18440" y="8510"/>
                </a:cubicBezTo>
                <a:cubicBezTo>
                  <a:pt x="18188" y="8546"/>
                  <a:pt x="18026" y="8535"/>
                  <a:pt x="17998" y="8479"/>
                </a:cubicBezTo>
                <a:cubicBezTo>
                  <a:pt x="17974" y="8430"/>
                  <a:pt x="17999" y="8371"/>
                  <a:pt x="18056" y="8344"/>
                </a:cubicBezTo>
                <a:cubicBezTo>
                  <a:pt x="18181" y="8285"/>
                  <a:pt x="18327" y="7529"/>
                  <a:pt x="18485" y="6109"/>
                </a:cubicBezTo>
                <a:cubicBezTo>
                  <a:pt x="18667" y="4474"/>
                  <a:pt x="18623" y="313"/>
                  <a:pt x="18421" y="63"/>
                </a:cubicBezTo>
                <a:cubicBezTo>
                  <a:pt x="18403" y="41"/>
                  <a:pt x="18132" y="121"/>
                  <a:pt x="17818" y="238"/>
                </a:cubicBezTo>
                <a:cubicBezTo>
                  <a:pt x="16417" y="759"/>
                  <a:pt x="15433" y="916"/>
                  <a:pt x="14088" y="848"/>
                </a:cubicBezTo>
                <a:cubicBezTo>
                  <a:pt x="13012" y="793"/>
                  <a:pt x="12220" y="620"/>
                  <a:pt x="11326" y="230"/>
                </a:cubicBezTo>
                <a:lnTo>
                  <a:pt x="10806" y="0"/>
                </a:lnTo>
                <a:close/>
                <a:moveTo>
                  <a:pt x="15376" y="14858"/>
                </a:moveTo>
                <a:cubicBezTo>
                  <a:pt x="15410" y="14883"/>
                  <a:pt x="15434" y="15347"/>
                  <a:pt x="15434" y="15888"/>
                </a:cubicBezTo>
                <a:lnTo>
                  <a:pt x="15434" y="16878"/>
                </a:lnTo>
                <a:lnTo>
                  <a:pt x="15690" y="17195"/>
                </a:lnTo>
                <a:lnTo>
                  <a:pt x="15940" y="17504"/>
                </a:lnTo>
                <a:lnTo>
                  <a:pt x="15742" y="17599"/>
                </a:lnTo>
                <a:cubicBezTo>
                  <a:pt x="15365" y="17778"/>
                  <a:pt x="14311" y="18103"/>
                  <a:pt x="13697" y="18225"/>
                </a:cubicBezTo>
                <a:cubicBezTo>
                  <a:pt x="12671" y="18430"/>
                  <a:pt x="12511" y="18445"/>
                  <a:pt x="12473" y="18368"/>
                </a:cubicBezTo>
                <a:cubicBezTo>
                  <a:pt x="12453" y="18328"/>
                  <a:pt x="12785" y="17909"/>
                  <a:pt x="13216" y="17433"/>
                </a:cubicBezTo>
                <a:cubicBezTo>
                  <a:pt x="13648" y="16957"/>
                  <a:pt x="14297" y="16172"/>
                  <a:pt x="14659" y="15690"/>
                </a:cubicBezTo>
                <a:cubicBezTo>
                  <a:pt x="15020" y="15208"/>
                  <a:pt x="15343" y="14832"/>
                  <a:pt x="15376" y="14858"/>
                </a:cubicBezTo>
                <a:close/>
                <a:moveTo>
                  <a:pt x="6256" y="14874"/>
                </a:moveTo>
                <a:cubicBezTo>
                  <a:pt x="6279" y="14844"/>
                  <a:pt x="6670" y="15292"/>
                  <a:pt x="7121" y="15872"/>
                </a:cubicBezTo>
                <a:cubicBezTo>
                  <a:pt x="7571" y="16452"/>
                  <a:pt x="8230" y="17232"/>
                  <a:pt x="8582" y="17607"/>
                </a:cubicBezTo>
                <a:cubicBezTo>
                  <a:pt x="8935" y="17982"/>
                  <a:pt x="9206" y="18326"/>
                  <a:pt x="9185" y="18368"/>
                </a:cubicBezTo>
                <a:cubicBezTo>
                  <a:pt x="9164" y="18410"/>
                  <a:pt x="9121" y="18436"/>
                  <a:pt x="9095" y="18431"/>
                </a:cubicBezTo>
                <a:cubicBezTo>
                  <a:pt x="9069" y="18427"/>
                  <a:pt x="8760" y="18373"/>
                  <a:pt x="8403" y="18313"/>
                </a:cubicBezTo>
                <a:cubicBezTo>
                  <a:pt x="7425" y="18147"/>
                  <a:pt x="5945" y="17698"/>
                  <a:pt x="5781" y="17512"/>
                </a:cubicBezTo>
                <a:cubicBezTo>
                  <a:pt x="5748" y="17474"/>
                  <a:pt x="5829" y="17309"/>
                  <a:pt x="5967" y="17148"/>
                </a:cubicBezTo>
                <a:lnTo>
                  <a:pt x="6217" y="16862"/>
                </a:lnTo>
                <a:lnTo>
                  <a:pt x="6217" y="15896"/>
                </a:lnTo>
                <a:cubicBezTo>
                  <a:pt x="6217" y="15363"/>
                  <a:pt x="6232" y="14903"/>
                  <a:pt x="6256" y="1487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5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59" name="Image" descr="Image"/>
          <p:cNvPicPr>
            <a:picLocks noChangeAspect="1"/>
          </p:cNvPicPr>
          <p:nvPr/>
        </p:nvPicPr>
        <p:blipFill>
          <a:blip r:embed="rId2"/>
          <a:srcRect l="4832" t="3444" r="5335" b="13675"/>
          <a:stretch>
            <a:fillRect/>
          </a:stretch>
        </p:blipFill>
        <p:spPr>
          <a:xfrm>
            <a:off x="10839949" y="5977249"/>
            <a:ext cx="1253878" cy="759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58" extrusionOk="0">
                <a:moveTo>
                  <a:pt x="10806" y="0"/>
                </a:moveTo>
                <a:lnTo>
                  <a:pt x="10165" y="269"/>
                </a:lnTo>
                <a:cubicBezTo>
                  <a:pt x="9037" y="742"/>
                  <a:pt x="8512" y="837"/>
                  <a:pt x="7070" y="832"/>
                </a:cubicBezTo>
                <a:cubicBezTo>
                  <a:pt x="5672" y="827"/>
                  <a:pt x="5086" y="715"/>
                  <a:pt x="3807" y="230"/>
                </a:cubicBezTo>
                <a:cubicBezTo>
                  <a:pt x="3477" y="105"/>
                  <a:pt x="3200" y="21"/>
                  <a:pt x="3186" y="40"/>
                </a:cubicBezTo>
                <a:cubicBezTo>
                  <a:pt x="3119" y="128"/>
                  <a:pt x="3006" y="2149"/>
                  <a:pt x="3006" y="3257"/>
                </a:cubicBezTo>
                <a:cubicBezTo>
                  <a:pt x="3006" y="6641"/>
                  <a:pt x="3637" y="9853"/>
                  <a:pt x="4749" y="12116"/>
                </a:cubicBezTo>
                <a:cubicBezTo>
                  <a:pt x="4885" y="12392"/>
                  <a:pt x="4981" y="12646"/>
                  <a:pt x="4961" y="12686"/>
                </a:cubicBezTo>
                <a:cubicBezTo>
                  <a:pt x="4941" y="12727"/>
                  <a:pt x="4696" y="12705"/>
                  <a:pt x="4423" y="12639"/>
                </a:cubicBezTo>
                <a:cubicBezTo>
                  <a:pt x="3818" y="12492"/>
                  <a:pt x="2675" y="12544"/>
                  <a:pt x="2083" y="12742"/>
                </a:cubicBezTo>
                <a:cubicBezTo>
                  <a:pt x="1553" y="12920"/>
                  <a:pt x="908" y="13322"/>
                  <a:pt x="628" y="13653"/>
                </a:cubicBezTo>
                <a:cubicBezTo>
                  <a:pt x="399" y="13925"/>
                  <a:pt x="177" y="14420"/>
                  <a:pt x="64" y="14905"/>
                </a:cubicBezTo>
                <a:lnTo>
                  <a:pt x="0" y="15183"/>
                </a:lnTo>
                <a:lnTo>
                  <a:pt x="224" y="14921"/>
                </a:lnTo>
                <a:cubicBezTo>
                  <a:pt x="489" y="14611"/>
                  <a:pt x="866" y="14365"/>
                  <a:pt x="961" y="14438"/>
                </a:cubicBezTo>
                <a:cubicBezTo>
                  <a:pt x="1001" y="14468"/>
                  <a:pt x="925" y="14632"/>
                  <a:pt x="788" y="14818"/>
                </a:cubicBezTo>
                <a:cubicBezTo>
                  <a:pt x="485" y="15234"/>
                  <a:pt x="309" y="15663"/>
                  <a:pt x="212" y="16229"/>
                </a:cubicBezTo>
                <a:cubicBezTo>
                  <a:pt x="96" y="16900"/>
                  <a:pt x="113" y="16918"/>
                  <a:pt x="378" y="16371"/>
                </a:cubicBezTo>
                <a:cubicBezTo>
                  <a:pt x="733" y="15641"/>
                  <a:pt x="989" y="15350"/>
                  <a:pt x="1532" y="15072"/>
                </a:cubicBezTo>
                <a:cubicBezTo>
                  <a:pt x="2173" y="14743"/>
                  <a:pt x="2713" y="14628"/>
                  <a:pt x="3416" y="14660"/>
                </a:cubicBezTo>
                <a:cubicBezTo>
                  <a:pt x="4015" y="14687"/>
                  <a:pt x="4197" y="14834"/>
                  <a:pt x="3692" y="14881"/>
                </a:cubicBezTo>
                <a:lnTo>
                  <a:pt x="3416" y="14905"/>
                </a:lnTo>
                <a:lnTo>
                  <a:pt x="3416" y="16530"/>
                </a:lnTo>
                <a:cubicBezTo>
                  <a:pt x="3416" y="17786"/>
                  <a:pt x="3436" y="18250"/>
                  <a:pt x="3519" y="18550"/>
                </a:cubicBezTo>
                <a:cubicBezTo>
                  <a:pt x="3880" y="19860"/>
                  <a:pt x="5860" y="20997"/>
                  <a:pt x="8537" y="21435"/>
                </a:cubicBezTo>
                <a:cubicBezTo>
                  <a:pt x="9548" y="21600"/>
                  <a:pt x="12017" y="21598"/>
                  <a:pt x="13024" y="21435"/>
                </a:cubicBezTo>
                <a:cubicBezTo>
                  <a:pt x="15662" y="21007"/>
                  <a:pt x="17540" y="20007"/>
                  <a:pt x="18030" y="18756"/>
                </a:cubicBezTo>
                <a:cubicBezTo>
                  <a:pt x="18160" y="18425"/>
                  <a:pt x="18171" y="18240"/>
                  <a:pt x="18171" y="16649"/>
                </a:cubicBezTo>
                <a:lnTo>
                  <a:pt x="18171" y="14905"/>
                </a:lnTo>
                <a:lnTo>
                  <a:pt x="17876" y="14881"/>
                </a:lnTo>
                <a:cubicBezTo>
                  <a:pt x="17716" y="14867"/>
                  <a:pt x="17590" y="14817"/>
                  <a:pt x="17594" y="14771"/>
                </a:cubicBezTo>
                <a:cubicBezTo>
                  <a:pt x="17616" y="14505"/>
                  <a:pt x="19048" y="14589"/>
                  <a:pt x="19773" y="14897"/>
                </a:cubicBezTo>
                <a:cubicBezTo>
                  <a:pt x="20585" y="15243"/>
                  <a:pt x="20877" y="15550"/>
                  <a:pt x="21318" y="16514"/>
                </a:cubicBezTo>
                <a:cubicBezTo>
                  <a:pt x="21514" y="16943"/>
                  <a:pt x="21524" y="16951"/>
                  <a:pt x="21485" y="16672"/>
                </a:cubicBezTo>
                <a:cubicBezTo>
                  <a:pt x="21367" y="15828"/>
                  <a:pt x="21279" y="15534"/>
                  <a:pt x="21004" y="15072"/>
                </a:cubicBezTo>
                <a:cubicBezTo>
                  <a:pt x="20842" y="14799"/>
                  <a:pt x="20725" y="14553"/>
                  <a:pt x="20748" y="14525"/>
                </a:cubicBezTo>
                <a:cubicBezTo>
                  <a:pt x="20841" y="14409"/>
                  <a:pt x="20989" y="14495"/>
                  <a:pt x="21286" y="14834"/>
                </a:cubicBezTo>
                <a:lnTo>
                  <a:pt x="21600" y="15191"/>
                </a:lnTo>
                <a:lnTo>
                  <a:pt x="21555" y="14897"/>
                </a:lnTo>
                <a:cubicBezTo>
                  <a:pt x="21482" y="14469"/>
                  <a:pt x="21180" y="13817"/>
                  <a:pt x="20940" y="13566"/>
                </a:cubicBezTo>
                <a:cubicBezTo>
                  <a:pt x="20140" y="12730"/>
                  <a:pt x="18505" y="12336"/>
                  <a:pt x="17177" y="12655"/>
                </a:cubicBezTo>
                <a:cubicBezTo>
                  <a:pt x="16914" y="12718"/>
                  <a:pt x="16678" y="12754"/>
                  <a:pt x="16652" y="12734"/>
                </a:cubicBezTo>
                <a:cubicBezTo>
                  <a:pt x="16625" y="12714"/>
                  <a:pt x="16710" y="12482"/>
                  <a:pt x="16838" y="12219"/>
                </a:cubicBezTo>
                <a:cubicBezTo>
                  <a:pt x="17002" y="11881"/>
                  <a:pt x="17053" y="11705"/>
                  <a:pt x="17004" y="11633"/>
                </a:cubicBezTo>
                <a:cubicBezTo>
                  <a:pt x="16890" y="11462"/>
                  <a:pt x="17046" y="11427"/>
                  <a:pt x="17306" y="11561"/>
                </a:cubicBezTo>
                <a:cubicBezTo>
                  <a:pt x="17560" y="11692"/>
                  <a:pt x="17608" y="11678"/>
                  <a:pt x="18408" y="11324"/>
                </a:cubicBezTo>
                <a:cubicBezTo>
                  <a:pt x="18708" y="11191"/>
                  <a:pt x="19633" y="11202"/>
                  <a:pt x="19767" y="11339"/>
                </a:cubicBezTo>
                <a:cubicBezTo>
                  <a:pt x="19810" y="11384"/>
                  <a:pt x="19950" y="11435"/>
                  <a:pt x="20081" y="11450"/>
                </a:cubicBezTo>
                <a:cubicBezTo>
                  <a:pt x="20291" y="11475"/>
                  <a:pt x="20320" y="11498"/>
                  <a:pt x="20299" y="11680"/>
                </a:cubicBezTo>
                <a:cubicBezTo>
                  <a:pt x="20278" y="11861"/>
                  <a:pt x="20288" y="11880"/>
                  <a:pt x="20382" y="11783"/>
                </a:cubicBezTo>
                <a:cubicBezTo>
                  <a:pt x="20473" y="11690"/>
                  <a:pt x="20500" y="11692"/>
                  <a:pt x="20536" y="11807"/>
                </a:cubicBezTo>
                <a:cubicBezTo>
                  <a:pt x="20559" y="11882"/>
                  <a:pt x="20565" y="12058"/>
                  <a:pt x="20549" y="12195"/>
                </a:cubicBezTo>
                <a:cubicBezTo>
                  <a:pt x="20506" y="12557"/>
                  <a:pt x="20648" y="12382"/>
                  <a:pt x="20837" y="11839"/>
                </a:cubicBezTo>
                <a:lnTo>
                  <a:pt x="20985" y="11403"/>
                </a:lnTo>
                <a:lnTo>
                  <a:pt x="21113" y="11593"/>
                </a:lnTo>
                <a:cubicBezTo>
                  <a:pt x="21184" y="11701"/>
                  <a:pt x="21240" y="11874"/>
                  <a:pt x="21241" y="11973"/>
                </a:cubicBezTo>
                <a:cubicBezTo>
                  <a:pt x="21242" y="12073"/>
                  <a:pt x="21272" y="12202"/>
                  <a:pt x="21305" y="12267"/>
                </a:cubicBezTo>
                <a:cubicBezTo>
                  <a:pt x="21347" y="12349"/>
                  <a:pt x="21381" y="12281"/>
                  <a:pt x="21414" y="12037"/>
                </a:cubicBezTo>
                <a:cubicBezTo>
                  <a:pt x="21507" y="11354"/>
                  <a:pt x="21299" y="10671"/>
                  <a:pt x="20882" y="10293"/>
                </a:cubicBezTo>
                <a:cubicBezTo>
                  <a:pt x="20727" y="10153"/>
                  <a:pt x="20563" y="9956"/>
                  <a:pt x="20523" y="9858"/>
                </a:cubicBezTo>
                <a:cubicBezTo>
                  <a:pt x="20379" y="9499"/>
                  <a:pt x="20285" y="9429"/>
                  <a:pt x="19863" y="9382"/>
                </a:cubicBezTo>
                <a:cubicBezTo>
                  <a:pt x="19499" y="9341"/>
                  <a:pt x="19418" y="9302"/>
                  <a:pt x="19299" y="9097"/>
                </a:cubicBezTo>
                <a:cubicBezTo>
                  <a:pt x="18957" y="8509"/>
                  <a:pt x="18873" y="8450"/>
                  <a:pt x="18440" y="8510"/>
                </a:cubicBezTo>
                <a:cubicBezTo>
                  <a:pt x="18188" y="8546"/>
                  <a:pt x="18026" y="8535"/>
                  <a:pt x="17998" y="8479"/>
                </a:cubicBezTo>
                <a:cubicBezTo>
                  <a:pt x="17974" y="8430"/>
                  <a:pt x="17999" y="8371"/>
                  <a:pt x="18056" y="8344"/>
                </a:cubicBezTo>
                <a:cubicBezTo>
                  <a:pt x="18181" y="8285"/>
                  <a:pt x="18327" y="7529"/>
                  <a:pt x="18485" y="6109"/>
                </a:cubicBezTo>
                <a:cubicBezTo>
                  <a:pt x="18667" y="4474"/>
                  <a:pt x="18623" y="313"/>
                  <a:pt x="18421" y="63"/>
                </a:cubicBezTo>
                <a:cubicBezTo>
                  <a:pt x="18403" y="41"/>
                  <a:pt x="18132" y="121"/>
                  <a:pt x="17818" y="238"/>
                </a:cubicBezTo>
                <a:cubicBezTo>
                  <a:pt x="16417" y="759"/>
                  <a:pt x="15433" y="916"/>
                  <a:pt x="14088" y="848"/>
                </a:cubicBezTo>
                <a:cubicBezTo>
                  <a:pt x="13012" y="793"/>
                  <a:pt x="12220" y="620"/>
                  <a:pt x="11326" y="230"/>
                </a:cubicBezTo>
                <a:lnTo>
                  <a:pt x="10806" y="0"/>
                </a:lnTo>
                <a:close/>
                <a:moveTo>
                  <a:pt x="15376" y="14858"/>
                </a:moveTo>
                <a:cubicBezTo>
                  <a:pt x="15410" y="14883"/>
                  <a:pt x="15434" y="15347"/>
                  <a:pt x="15434" y="15888"/>
                </a:cubicBezTo>
                <a:lnTo>
                  <a:pt x="15434" y="16878"/>
                </a:lnTo>
                <a:lnTo>
                  <a:pt x="15690" y="17195"/>
                </a:lnTo>
                <a:lnTo>
                  <a:pt x="15940" y="17504"/>
                </a:lnTo>
                <a:lnTo>
                  <a:pt x="15742" y="17599"/>
                </a:lnTo>
                <a:cubicBezTo>
                  <a:pt x="15365" y="17778"/>
                  <a:pt x="14311" y="18103"/>
                  <a:pt x="13697" y="18225"/>
                </a:cubicBezTo>
                <a:cubicBezTo>
                  <a:pt x="12671" y="18430"/>
                  <a:pt x="12511" y="18445"/>
                  <a:pt x="12473" y="18368"/>
                </a:cubicBezTo>
                <a:cubicBezTo>
                  <a:pt x="12453" y="18328"/>
                  <a:pt x="12785" y="17909"/>
                  <a:pt x="13216" y="17433"/>
                </a:cubicBezTo>
                <a:cubicBezTo>
                  <a:pt x="13648" y="16957"/>
                  <a:pt x="14297" y="16172"/>
                  <a:pt x="14659" y="15690"/>
                </a:cubicBezTo>
                <a:cubicBezTo>
                  <a:pt x="15020" y="15208"/>
                  <a:pt x="15343" y="14832"/>
                  <a:pt x="15376" y="14858"/>
                </a:cubicBezTo>
                <a:close/>
                <a:moveTo>
                  <a:pt x="6256" y="14874"/>
                </a:moveTo>
                <a:cubicBezTo>
                  <a:pt x="6279" y="14844"/>
                  <a:pt x="6670" y="15292"/>
                  <a:pt x="7121" y="15872"/>
                </a:cubicBezTo>
                <a:cubicBezTo>
                  <a:pt x="7571" y="16452"/>
                  <a:pt x="8230" y="17232"/>
                  <a:pt x="8582" y="17607"/>
                </a:cubicBezTo>
                <a:cubicBezTo>
                  <a:pt x="8935" y="17982"/>
                  <a:pt x="9206" y="18326"/>
                  <a:pt x="9185" y="18368"/>
                </a:cubicBezTo>
                <a:cubicBezTo>
                  <a:pt x="9164" y="18410"/>
                  <a:pt x="9121" y="18436"/>
                  <a:pt x="9095" y="18431"/>
                </a:cubicBezTo>
                <a:cubicBezTo>
                  <a:pt x="9069" y="18427"/>
                  <a:pt x="8760" y="18373"/>
                  <a:pt x="8403" y="18313"/>
                </a:cubicBezTo>
                <a:cubicBezTo>
                  <a:pt x="7425" y="18147"/>
                  <a:pt x="5945" y="17698"/>
                  <a:pt x="5781" y="17512"/>
                </a:cubicBezTo>
                <a:cubicBezTo>
                  <a:pt x="5748" y="17474"/>
                  <a:pt x="5829" y="17309"/>
                  <a:pt x="5967" y="17148"/>
                </a:cubicBezTo>
                <a:lnTo>
                  <a:pt x="6217" y="16862"/>
                </a:lnTo>
                <a:lnTo>
                  <a:pt x="6217" y="15896"/>
                </a:lnTo>
                <a:cubicBezTo>
                  <a:pt x="6217" y="15363"/>
                  <a:pt x="6232" y="14903"/>
                  <a:pt x="6256" y="1487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F42255-B835-8214-8A22-777FBEC0F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CB3ED-9945-4F70-A275-291FE64772A2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8ABE51-5C36-C5C3-0EC0-DCFCE5BDC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312A6F-CBF7-8CB9-3FBE-1369AC4FC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38442-D70F-4463-87B9-791A059E3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6144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F3D7-5C03-E34A-B123-68AF54ED84E3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F639B-301D-BE49-B44A-CD28B7F0DE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787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2" r:id="rId2"/>
    <p:sldLayoutId id="2147483663" r:id="rId3"/>
    <p:sldLayoutId id="2147483674" r:id="rId4"/>
    <p:sldLayoutId id="214748367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/>
            </a:gs>
            <a:gs pos="27899">
              <a:srgbClr val="1C5094">
                <a:alpha val="80000"/>
              </a:srgbClr>
            </a:gs>
            <a:gs pos="100000">
              <a:schemeClr val="accent1">
                <a:hueOff val="738460"/>
                <a:satOff val="-18692"/>
                <a:lumOff val="-15001"/>
                <a:alpha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19125" y="428625"/>
            <a:ext cx="10953750" cy="1000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19125" y="1419820"/>
            <a:ext cx="10953750" cy="4723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36551" y="6509742"/>
            <a:ext cx="291747" cy="29738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66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4" r:id="rId10"/>
    <p:sldLayoutId id="2147483676" r:id="rId11"/>
    <p:sldLayoutId id="2147483677" r:id="rId12"/>
  </p:sldLayoutIdLst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xStyles>
    <p:titleStyle>
      <a:lvl1pPr marL="0" marR="0" indent="0" algn="l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64" b="0" i="0" u="none" strike="noStrike" cap="all" spc="506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1pPr>
      <a:lvl2pPr marL="0" marR="0" indent="160729" algn="l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64" b="0" i="0" u="none" strike="noStrike" cap="all" spc="506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2pPr>
      <a:lvl3pPr marL="0" marR="0" indent="321457" algn="l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64" b="0" i="0" u="none" strike="noStrike" cap="all" spc="506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3pPr>
      <a:lvl4pPr marL="0" marR="0" indent="482186" algn="l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64" b="0" i="0" u="none" strike="noStrike" cap="all" spc="506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4pPr>
      <a:lvl5pPr marL="0" marR="0" indent="642915" algn="l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64" b="0" i="0" u="none" strike="noStrike" cap="all" spc="506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5pPr>
      <a:lvl6pPr marL="0" marR="0" indent="803643" algn="l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64" b="0" i="0" u="none" strike="noStrike" cap="all" spc="506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6pPr>
      <a:lvl7pPr marL="0" marR="0" indent="964372" algn="l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64" b="0" i="0" u="none" strike="noStrike" cap="all" spc="506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7pPr>
      <a:lvl8pPr marL="0" marR="0" indent="1125101" algn="l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64" b="0" i="0" u="none" strike="noStrike" cap="all" spc="506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8pPr>
      <a:lvl9pPr marL="0" marR="0" indent="1285829" algn="l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64" b="0" i="0" u="none" strike="noStrike" cap="all" spc="506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9pPr>
    </p:titleStyle>
    <p:bodyStyle>
      <a:lvl1pPr marL="330387" marR="0" indent="-330387" algn="l" defTabSz="410751" latinLnBrk="0">
        <a:lnSpc>
          <a:spcPct val="100000"/>
        </a:lnSpc>
        <a:spcBef>
          <a:spcPts val="2953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2531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1pPr>
      <a:lvl2pPr marL="660773" marR="0" indent="-330387" algn="l" defTabSz="410751" latinLnBrk="0">
        <a:lnSpc>
          <a:spcPct val="100000"/>
        </a:lnSpc>
        <a:spcBef>
          <a:spcPts val="2953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2531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2pPr>
      <a:lvl3pPr marL="991160" marR="0" indent="-330387" algn="l" defTabSz="410751" latinLnBrk="0">
        <a:lnSpc>
          <a:spcPct val="100000"/>
        </a:lnSpc>
        <a:spcBef>
          <a:spcPts val="2953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2531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3pPr>
      <a:lvl4pPr marL="1321547" marR="0" indent="-330387" algn="l" defTabSz="410751" latinLnBrk="0">
        <a:lnSpc>
          <a:spcPct val="100000"/>
        </a:lnSpc>
        <a:spcBef>
          <a:spcPts val="2953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2531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4pPr>
      <a:lvl5pPr marL="1651933" marR="0" indent="-330387" algn="l" defTabSz="410751" latinLnBrk="0">
        <a:lnSpc>
          <a:spcPct val="100000"/>
        </a:lnSpc>
        <a:spcBef>
          <a:spcPts val="2953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2531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5pPr>
      <a:lvl6pPr marL="1982320" marR="0" indent="-330387" algn="l" defTabSz="410751" latinLnBrk="0">
        <a:lnSpc>
          <a:spcPct val="100000"/>
        </a:lnSpc>
        <a:spcBef>
          <a:spcPts val="2953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2531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6pPr>
      <a:lvl7pPr marL="2312707" marR="0" indent="-330387" algn="l" defTabSz="410751" latinLnBrk="0">
        <a:lnSpc>
          <a:spcPct val="100000"/>
        </a:lnSpc>
        <a:spcBef>
          <a:spcPts val="2953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2531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7pPr>
      <a:lvl8pPr marL="2643094" marR="0" indent="-330387" algn="l" defTabSz="410751" latinLnBrk="0">
        <a:lnSpc>
          <a:spcPct val="100000"/>
        </a:lnSpc>
        <a:spcBef>
          <a:spcPts val="2953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2531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8pPr>
      <a:lvl9pPr marL="2973480" marR="0" indent="-330387" algn="l" defTabSz="410751" latinLnBrk="0">
        <a:lnSpc>
          <a:spcPct val="100000"/>
        </a:lnSpc>
        <a:spcBef>
          <a:spcPts val="2953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2531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9pPr>
    </p:bodyStyle>
    <p:other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1pPr>
      <a:lvl2pPr marL="0" marR="0" indent="1607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2pPr>
      <a:lvl3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3pPr>
      <a:lvl4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4pPr>
      <a:lvl5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5.xml"/><Relationship Id="rId1" Type="http://schemas.openxmlformats.org/officeDocument/2006/relationships/video" Target="https://www.youtube.com/embed/91UBOm_w3zs?feature=oembed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5.xml"/><Relationship Id="rId1" Type="http://schemas.openxmlformats.org/officeDocument/2006/relationships/video" Target="https://www.youtube.com/embed/E3GSYE1EwdI?start=2&amp;feature=oembed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5.xml"/><Relationship Id="rId1" Type="http://schemas.openxmlformats.org/officeDocument/2006/relationships/video" Target="https://www.youtube.com/embed/2T9KEKjhJ0Q?feature=oembed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mjyH9hn6TmE" TargetMode="Externa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5.xml"/><Relationship Id="rId1" Type="http://schemas.openxmlformats.org/officeDocument/2006/relationships/video" Target="https://www.youtube.com/embed/ebecT4oxyBg?feature=oembed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Important 9th Grade Contacts"/>
          <p:cNvSpPr txBox="1">
            <a:spLocks noGrp="1"/>
          </p:cNvSpPr>
          <p:nvPr>
            <p:ph type="title"/>
          </p:nvPr>
        </p:nvSpPr>
        <p:spPr>
          <a:xfrm>
            <a:off x="1608536" y="438032"/>
            <a:ext cx="8776560" cy="1000125"/>
          </a:xfrm>
          <a:prstGeom prst="rect">
            <a:avLst/>
          </a:prstGeom>
        </p:spPr>
        <p:txBody>
          <a:bodyPr lIns="50800" tIns="50800" rIns="50800" bIns="50800" anchor="t">
            <a:normAutofit fontScale="90000"/>
          </a:bodyPr>
          <a:lstStyle>
            <a:lvl1pPr defTabSz="549148">
              <a:defRPr sz="4230" spc="676"/>
            </a:lvl1pPr>
          </a:lstStyle>
          <a:p>
            <a:pPr algn="ctr"/>
            <a:r>
              <a:rPr lang="en-US" sz="2800"/>
              <a:t> </a:t>
            </a:r>
            <a:r>
              <a:rPr lang="en-US" sz="3700"/>
              <a:t>Welcome to </a:t>
            </a:r>
            <a:br>
              <a:rPr lang="en-US" sz="3700"/>
            </a:br>
            <a:r>
              <a:rPr lang="en-US" sz="3700"/>
              <a:t>Wesley Chapel High School</a:t>
            </a:r>
            <a:br>
              <a:rPr lang="en-US" sz="3700"/>
            </a:br>
            <a:r>
              <a:rPr lang="en-US" sz="3700"/>
              <a:t>class of 2030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35236A-40E4-F646-9E2F-5CA2BEFA9C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500" y="5613730"/>
            <a:ext cx="1661501" cy="1244270"/>
          </a:xfrm>
          <a:prstGeom prst="rect">
            <a:avLst/>
          </a:prstGeom>
        </p:spPr>
      </p:pic>
      <p:pic>
        <p:nvPicPr>
          <p:cNvPr id="5" name="Picture 4" descr="A picture containing text, grass, outdoor, sky&#10;&#10;Description automatically generated">
            <a:extLst>
              <a:ext uri="{FF2B5EF4-FFF2-40B4-BE49-F238E27FC236}">
                <a16:creationId xmlns:a16="http://schemas.microsoft.com/office/drawing/2014/main" id="{C8652891-1B67-5E49-A323-FA054D095F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61" y="2187460"/>
            <a:ext cx="6194198" cy="404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482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2E7F8-BE20-64B8-546A-43C19E79C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200"/>
              <a:t>Plan for success by…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45DE4F-AB62-B1FE-E538-DCB26BCAF2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t">
            <a:normAutofit fontScale="92500" lnSpcReduction="10000"/>
          </a:bodyPr>
          <a:lstStyle/>
          <a:p>
            <a:pPr marL="850900" lvl="1" indent="-393700" algn="just" eaLnBrk="1" hangingPunct="1">
              <a:buFont typeface="Wingdings 2" panose="05020102010507070707" pitchFamily="18" charset="2"/>
              <a:buAutoNum type="arabicPeriod"/>
              <a:defRPr/>
            </a:pPr>
            <a:r>
              <a:rPr lang="en-US" altLang="en-US"/>
              <a:t>Determining a goal- “I want to</a:t>
            </a:r>
            <a:r>
              <a:rPr lang="en-US" altLang="en-US" i="1"/>
              <a:t>… graduate, go to college, go in the military…” </a:t>
            </a:r>
          </a:p>
          <a:p>
            <a:pPr marL="850900" lvl="1" indent="-393700" algn="just" eaLnBrk="1" hangingPunct="1">
              <a:buFont typeface="Wingdings 2" panose="05020102010507070707" pitchFamily="18" charset="2"/>
              <a:buAutoNum type="arabicPeriod"/>
              <a:defRPr/>
            </a:pPr>
            <a:r>
              <a:rPr lang="en-US" altLang="en-US"/>
              <a:t>Developing a tentative plan to reach that goal.</a:t>
            </a:r>
          </a:p>
          <a:p>
            <a:pPr marL="850900" lvl="1" indent="-393700" algn="just" eaLnBrk="1" hangingPunct="1">
              <a:buFont typeface="Wingdings 2" panose="05020102010507070707" pitchFamily="18" charset="2"/>
              <a:buAutoNum type="arabicPeriod"/>
              <a:defRPr/>
            </a:pPr>
            <a:r>
              <a:rPr lang="en-US" altLang="en-US"/>
              <a:t>Having a backup plan.</a:t>
            </a:r>
          </a:p>
          <a:p>
            <a:pPr marL="850900" lvl="1" indent="-393700" algn="just" eaLnBrk="1" hangingPunct="1">
              <a:buFont typeface="Wingdings 2" panose="05020102010507070707" pitchFamily="18" charset="2"/>
              <a:buAutoNum type="arabicPeriod"/>
              <a:defRPr/>
            </a:pPr>
            <a:r>
              <a:rPr lang="en-US" altLang="en-US"/>
              <a:t>Considering all your options and revise the plan as needed.</a:t>
            </a:r>
          </a:p>
          <a:p>
            <a:pPr marL="850900" lvl="1" indent="-393700" algn="just" eaLnBrk="1" hangingPunct="1">
              <a:buFont typeface="Wingdings 2" panose="05020102010507070707" pitchFamily="18" charset="2"/>
              <a:buAutoNum type="arabicPeriod"/>
              <a:defRPr/>
            </a:pPr>
            <a:r>
              <a:rPr lang="en-US" altLang="en-US"/>
              <a:t>Working hard – always keeping your goal in mind!</a:t>
            </a:r>
          </a:p>
          <a:p>
            <a:pPr marL="850900" lvl="1" indent="-393700" algn="just" eaLnBrk="1" hangingPunct="1">
              <a:buFont typeface="Wingdings 2" panose="05020102010507070707" pitchFamily="18" charset="2"/>
              <a:buAutoNum type="arabicPeriod"/>
              <a:defRPr/>
            </a:pPr>
            <a:r>
              <a:rPr lang="en-US" altLang="en-US"/>
              <a:t>Being involved in your education!</a:t>
            </a:r>
          </a:p>
          <a:p>
            <a:pPr marL="850900" lvl="1" indent="-393700" algn="just" eaLnBrk="1" hangingPunct="1">
              <a:buFont typeface="Wingdings 2" panose="05020102010507070707" pitchFamily="18" charset="2"/>
              <a:buAutoNum type="arabicPeriod"/>
              <a:defRPr/>
            </a:pPr>
            <a:r>
              <a:rPr lang="en-US" altLang="en-US"/>
              <a:t>Asking for help if you need it – use the resources available to you!!</a:t>
            </a:r>
          </a:p>
          <a:p>
            <a:endParaRPr lang="en-US"/>
          </a:p>
        </p:txBody>
      </p:sp>
      <p:pic>
        <p:nvPicPr>
          <p:cNvPr id="5" name="Picture 4" descr="A logo of a cat&#10;&#10;AI-generated content may be incorrect.">
            <a:extLst>
              <a:ext uri="{FF2B5EF4-FFF2-40B4-BE49-F238E27FC236}">
                <a16:creationId xmlns:a16="http://schemas.microsoft.com/office/drawing/2014/main" id="{7C0A96EF-82F8-E34F-365E-D34A185655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21" y="5820276"/>
            <a:ext cx="1716380" cy="103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962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06019-046C-E29C-F28E-5C3C669DF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Academies and Electives at WCHS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D60717-EEEC-1628-E990-D2DF47A882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/>
          </a:p>
          <a:p>
            <a:pPr marL="0" indent="0" algn="ctr">
              <a:buNone/>
            </a:pPr>
            <a:endParaRPr lang="en-US"/>
          </a:p>
          <a:p>
            <a:pPr marL="0" indent="0" algn="ctr">
              <a:buNone/>
            </a:pPr>
            <a:r>
              <a:rPr lang="en-US" sz="3600"/>
              <a:t>Next is a preview of a few of the academies and electives offered at WCHS! </a:t>
            </a:r>
          </a:p>
          <a:p>
            <a:pPr marL="0" indent="0" algn="ctr">
              <a:buNone/>
            </a:pPr>
            <a:endParaRPr lang="en-US"/>
          </a:p>
          <a:p>
            <a:pPr marL="0" indent="0" algn="ctr">
              <a:buNone/>
            </a:pPr>
            <a:endParaRPr lang="en-US"/>
          </a:p>
          <a:p>
            <a:pPr marL="0" indent="0" algn="ctr">
              <a:buNone/>
            </a:pPr>
            <a:endParaRPr lang="en-US"/>
          </a:p>
          <a:p>
            <a:pPr marL="0" indent="0" algn="ctr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581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CCF73-6707-B147-8D50-4EBCA0E7E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9" y="105176"/>
            <a:ext cx="3384329" cy="5408284"/>
          </a:xfrm>
        </p:spPr>
        <p:txBody>
          <a:bodyPr anchor="ctr">
            <a:normAutofit/>
          </a:bodyPr>
          <a:lstStyle/>
          <a:p>
            <a:br>
              <a:rPr lang="en-US" sz="3700" b="1">
                <a:latin typeface="Garamond" panose="02020404030301010803" pitchFamily="18" charset="0"/>
              </a:rPr>
            </a:br>
            <a:r>
              <a:rPr lang="en-US" sz="3700" b="1">
                <a:latin typeface="Garamond"/>
              </a:rPr>
              <a:t>AP CAPSTONE SCHOLARS diploma</a:t>
            </a:r>
            <a:endParaRPr lang="en-US" sz="3700" b="1">
              <a:latin typeface="Garamond" panose="02020404030301010803" pitchFamily="18" charset="0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3413CC7-0747-4833-8F8C-7E5379B1E538}"/>
              </a:ext>
            </a:extLst>
          </p:cNvPr>
          <p:cNvGraphicFramePr>
            <a:graphicFrameLocks noGrp="1"/>
          </p:cNvGraphicFramePr>
          <p:nvPr>
            <p:ph sz="quarter" idx="13"/>
          </p:nvPr>
        </p:nvGraphicFramePr>
        <p:xfrm>
          <a:off x="5175250" y="644525"/>
          <a:ext cx="6254750" cy="5408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CC9FE9A-E56E-B90A-CC06-10497938B572}"/>
              </a:ext>
            </a:extLst>
          </p:cNvPr>
          <p:cNvSpPr txBox="1"/>
          <p:nvPr/>
        </p:nvSpPr>
        <p:spPr>
          <a:xfrm>
            <a:off x="5162187" y="3796938"/>
            <a:ext cx="6074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AP exams can be taken through senior year. There is no GPA component for this award.</a:t>
            </a:r>
          </a:p>
        </p:txBody>
      </p:sp>
    </p:spTree>
    <p:extLst>
      <p:ext uri="{BB962C8B-B14F-4D97-AF65-F5344CB8AC3E}">
        <p14:creationId xmlns:p14="http://schemas.microsoft.com/office/powerpoint/2010/main" val="2012343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760"/>
    </mc:Choice>
    <mc:Fallback>
      <p:transition spd="slow" advTm="4876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628EE-03CF-96A4-4504-2652C7DCA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A2E5B3-2E5E-9FA8-F7CA-FAE70C27AE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title="WCHS Drama Promo Video (2024)">
            <a:hlinkClick r:id="" action="ppaction://media"/>
            <a:extLst>
              <a:ext uri="{FF2B5EF4-FFF2-40B4-BE49-F238E27FC236}">
                <a16:creationId xmlns:a16="http://schemas.microsoft.com/office/drawing/2014/main" id="{4EA5AD73-B5A4-1D9D-4D8A-4D5E3F8F9AD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116001"/>
            <a:ext cx="12192000" cy="697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594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F2B3-5DC5-2344-4C6F-3E9063C9B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Drama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210207-A715-089B-F87E-EBD0E48BB1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pic>
        <p:nvPicPr>
          <p:cNvPr id="4" name="Online Media 3" title="News Behind the Scenes">
            <a:hlinkClick r:id="" action="ppaction://media"/>
            <a:extLst>
              <a:ext uri="{FF2B5EF4-FFF2-40B4-BE49-F238E27FC236}">
                <a16:creationId xmlns:a16="http://schemas.microsoft.com/office/drawing/2014/main" id="{29DDE56D-4B52-F7C2-C119-0AF7BDD29E1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886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76E16-0D71-16A5-0AF3-8D438C904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0FB316-393E-1938-EA4E-1CDE909292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title="WCHS Auto Curriculum Night">
            <a:hlinkClick r:id="" action="ppaction://media"/>
            <a:extLst>
              <a:ext uri="{FF2B5EF4-FFF2-40B4-BE49-F238E27FC236}">
                <a16:creationId xmlns:a16="http://schemas.microsoft.com/office/drawing/2014/main" id="{01C644D8-A202-209D-64B5-93D22977086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15240"/>
            <a:ext cx="12192000" cy="687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553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9184E-223C-7341-4226-4615EF5BB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Academy of agriculture technology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33275A-B4F7-436E-CEF4-A2B11EDAA4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>
                <a:hlinkClick r:id="rId2"/>
              </a:rPr>
              <a:t>https://youtu.be/mjyH9hn6TmE</a:t>
            </a:r>
            <a:endParaRPr lang="en-US"/>
          </a:p>
          <a:p>
            <a:pPr mar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402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08438-95C1-8B47-0980-CA9C43AD0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82856F-FB08-6B81-7219-FB3C86DC24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title="WCHS Agriculture">
            <a:hlinkClick r:id="" action="ppaction://media"/>
            <a:extLst>
              <a:ext uri="{FF2B5EF4-FFF2-40B4-BE49-F238E27FC236}">
                <a16:creationId xmlns:a16="http://schemas.microsoft.com/office/drawing/2014/main" id="{2E2FF485-D028-4666-9E3A-66123C61DAE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806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74D8AB0-34BB-5FBC-E80F-21BBE2FA98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0777" y="224286"/>
            <a:ext cx="8367623" cy="7142672"/>
          </a:xfrm>
        </p:spPr>
      </p:pic>
    </p:spTree>
    <p:extLst>
      <p:ext uri="{BB962C8B-B14F-4D97-AF65-F5344CB8AC3E}">
        <p14:creationId xmlns:p14="http://schemas.microsoft.com/office/powerpoint/2010/main" val="480190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ap&#10;&#10;Description automatically generated">
            <a:extLst>
              <a:ext uri="{FF2B5EF4-FFF2-40B4-BE49-F238E27FC236}">
                <a16:creationId xmlns:a16="http://schemas.microsoft.com/office/drawing/2014/main" id="{1130A734-3750-C940-ACB0-7B1C6D9CA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99B9D3-4B67-17C4-F411-ADBEFD330A8B}"/>
              </a:ext>
            </a:extLst>
          </p:cNvPr>
          <p:cNvSpPr txBox="1"/>
          <p:nvPr/>
        </p:nvSpPr>
        <p:spPr>
          <a:xfrm>
            <a:off x="8121445" y="5201264"/>
            <a:ext cx="3687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Mrs. Fay Geiger</a:t>
            </a:r>
          </a:p>
          <a:p>
            <a:pPr algn="ctr"/>
            <a:endParaRPr lang="en-US"/>
          </a:p>
          <a:p>
            <a:pPr algn="ctr"/>
            <a:r>
              <a:rPr lang="en-US"/>
              <a:t>fgeiger@pasco.k12.fl.us</a:t>
            </a:r>
          </a:p>
        </p:txBody>
      </p:sp>
    </p:spTree>
    <p:extLst>
      <p:ext uri="{BB962C8B-B14F-4D97-AF65-F5344CB8AC3E}">
        <p14:creationId xmlns:p14="http://schemas.microsoft.com/office/powerpoint/2010/main" val="966143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Important 9th Grade Contac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9148">
              <a:defRPr sz="4230" spc="676"/>
            </a:lvl1pPr>
          </a:lstStyle>
          <a:p>
            <a:pPr algn="ctr"/>
            <a:r>
              <a:rPr lang="en-US"/>
              <a:t>Your 9</a:t>
            </a:r>
            <a:r>
              <a:rPr lang="en-US" baseline="30000"/>
              <a:t>th</a:t>
            </a:r>
            <a:r>
              <a:rPr lang="en-US"/>
              <a:t> Grade Team</a:t>
            </a:r>
            <a:endParaRPr/>
          </a:p>
        </p:txBody>
      </p:sp>
      <p:sp>
        <p:nvSpPr>
          <p:cNvPr id="185" name="Ms. Kristina Kiser - 9th Grade School Counselor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330200" indent="-330200"/>
            <a:endParaRPr lang="en-US"/>
          </a:p>
          <a:p>
            <a:pPr marL="330200" indent="-330200"/>
            <a:endParaRPr lang="en-US"/>
          </a:p>
          <a:p>
            <a:pPr marL="660400" lvl="1" indent="-330200"/>
            <a:r>
              <a:rPr lang="en-US" sz="2800"/>
              <a:t> Mr. Hayes - 9</a:t>
            </a:r>
            <a:r>
              <a:rPr lang="en-US" sz="2800" baseline="30000"/>
              <a:t>th</a:t>
            </a:r>
            <a:r>
              <a:rPr lang="en-US" sz="2800"/>
              <a:t> grade Asst. Principal</a:t>
            </a:r>
            <a:endParaRPr sz="2800"/>
          </a:p>
          <a:p>
            <a:pPr marL="990600" lvl="2" indent="-330200"/>
            <a:r>
              <a:rPr lang="en-US" sz="2800"/>
              <a:t>mhayes@pasco.k12.fl.us</a:t>
            </a:r>
          </a:p>
          <a:p>
            <a:pPr marL="660400" lvl="1" indent="-330200"/>
            <a:r>
              <a:rPr lang="en-US" sz="2800"/>
              <a:t>Mrs. Taylor – 9</a:t>
            </a:r>
            <a:r>
              <a:rPr lang="en-US" sz="2800" baseline="30000"/>
              <a:t>th</a:t>
            </a:r>
            <a:r>
              <a:rPr lang="en-US" sz="2800"/>
              <a:t> grade Counselor</a:t>
            </a:r>
          </a:p>
          <a:p>
            <a:pPr marL="990600" lvl="2" indent="-330200"/>
            <a:r>
              <a:rPr lang="en-US" sz="2800"/>
              <a:t>ptaylor@pasco.k12.fl.us</a:t>
            </a:r>
          </a:p>
          <a:p>
            <a:pPr marL="660400" lvl="2" indent="0">
              <a:buNone/>
            </a:pPr>
            <a:endParaRPr lang="en-US" sz="2800"/>
          </a:p>
          <a:p>
            <a:pPr marL="660400" lvl="1" indent="-330200"/>
            <a:endParaRPr lang="en-US">
              <a:solidFill>
                <a:schemeClr val="tx1"/>
              </a:solidFill>
            </a:endParaRPr>
          </a:p>
          <a:p>
            <a:pPr marL="660400" lvl="1" indent="-330200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35236A-40E4-F646-9E2F-5CA2BEFA9C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500" y="5613730"/>
            <a:ext cx="1661501" cy="1244270"/>
          </a:xfrm>
          <a:prstGeom prst="rect">
            <a:avLst/>
          </a:prstGeom>
        </p:spPr>
      </p:pic>
      <p:pic>
        <p:nvPicPr>
          <p:cNvPr id="3" name="Picture 2" descr="A person and person standing in front of a blue sign&#10;&#10;AI-generated content may be incorrect.">
            <a:extLst>
              <a:ext uri="{FF2B5EF4-FFF2-40B4-BE49-F238E27FC236}">
                <a16:creationId xmlns:a16="http://schemas.microsoft.com/office/drawing/2014/main" id="{A11FA091-D701-5284-C69F-107C3C8B5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775" y="1717040"/>
            <a:ext cx="4753329" cy="357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75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pie chart&#10;&#10;Description automatically generated">
            <a:extLst>
              <a:ext uri="{FF2B5EF4-FFF2-40B4-BE49-F238E27FC236}">
                <a16:creationId xmlns:a16="http://schemas.microsoft.com/office/drawing/2014/main" id="{A67B454E-122A-0F4D-A35F-7CF7DDBFB6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0294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EDF0505-74D1-F342-84E3-B0D791F580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8192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CB9A5-3889-C5DD-C5D2-5B2377473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586CC3-717D-B907-F66C-24046C36BE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ticky notes with question marks">
            <a:extLst>
              <a:ext uri="{FF2B5EF4-FFF2-40B4-BE49-F238E27FC236}">
                <a16:creationId xmlns:a16="http://schemas.microsoft.com/office/drawing/2014/main" id="{814B314F-9492-22A2-2FD9-8DA8FB88ED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70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596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4A690-3F27-A343-BC20-2B3FEFB59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531"/>
              <a:t>The importance of freshman year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A89537-328B-A949-A327-F338379F81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500" y="5613730"/>
            <a:ext cx="1661501" cy="1244270"/>
          </a:xfrm>
          <a:prstGeom prst="rect">
            <a:avLst/>
          </a:prstGeom>
        </p:spPr>
      </p:pic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4A92E93C-A59D-8B4D-9F94-D411BD5BCD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615" b="14615"/>
          <a:stretch>
            <a:fillRect/>
          </a:stretch>
        </p:blipFill>
        <p:spPr>
          <a:xfrm>
            <a:off x="1524000" y="1455070"/>
            <a:ext cx="9144000" cy="402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144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Wildcat Pride:…"/>
          <p:cNvSpPr txBox="1">
            <a:spLocks noGrp="1"/>
          </p:cNvSpPr>
          <p:nvPr>
            <p:ph type="title"/>
          </p:nvPr>
        </p:nvSpPr>
        <p:spPr>
          <a:xfrm>
            <a:off x="659765" y="-333375"/>
            <a:ext cx="10678111" cy="1735055"/>
          </a:xfrm>
          <a:prstGeom prst="rect">
            <a:avLst/>
          </a:prstGeom>
        </p:spPr>
        <p:txBody>
          <a:bodyPr lIns="50800" tIns="50800" rIns="50800" bIns="50800" anchor="t">
            <a:noAutofit/>
          </a:bodyPr>
          <a:lstStyle/>
          <a:p>
            <a:pPr defTabSz="365568">
              <a:defRPr sz="4005" spc="640"/>
            </a:pPr>
            <a:r>
              <a:rPr lang="en-US" sz="4000"/>
              <a:t> </a:t>
            </a:r>
            <a:br>
              <a:rPr lang="en-US" sz="4000"/>
            </a:br>
            <a:r>
              <a:rPr lang="en-US" sz="2400"/>
              <a:t>  </a:t>
            </a:r>
            <a:br>
              <a:rPr lang="en-US" sz="2400"/>
            </a:br>
            <a:r>
              <a:rPr lang="en-US" sz="3600"/>
              <a:t>What changes in high </a:t>
            </a:r>
            <a:r>
              <a:rPr lang="en-US" sz="3600" err="1"/>
              <a:t>schooL</a:t>
            </a:r>
            <a:r>
              <a:rPr lang="en-US" sz="3600"/>
              <a:t>?</a:t>
            </a:r>
            <a:br>
              <a:rPr lang="en-US" sz="4000"/>
            </a:br>
            <a:endParaRPr lang="en-US" sz="4000"/>
          </a:p>
        </p:txBody>
      </p:sp>
      <p:sp>
        <p:nvSpPr>
          <p:cNvPr id="204" name="All 9th graders will earn 6 credits…"/>
          <p:cNvSpPr txBox="1">
            <a:spLocks noGrp="1"/>
          </p:cNvSpPr>
          <p:nvPr>
            <p:ph type="body" sz="half" idx="1"/>
          </p:nvPr>
        </p:nvSpPr>
        <p:spPr>
          <a:xfrm>
            <a:off x="965313" y="471939"/>
            <a:ext cx="10059430" cy="5903534"/>
          </a:xfrm>
          <a:prstGeom prst="rect">
            <a:avLst/>
          </a:prstGeom>
        </p:spPr>
        <p:txBody>
          <a:bodyPr lIns="50800" tIns="50800" rIns="50800" bIns="50800" anchor="ctr">
            <a:noAutofit/>
          </a:bodyPr>
          <a:lstStyle/>
          <a:p>
            <a:pPr marL="243205" indent="-243205" defTabSz="361460">
              <a:spcBef>
                <a:spcPts val="1055"/>
              </a:spcBef>
              <a:defRPr sz="2640"/>
            </a:pPr>
            <a:endParaRPr lang="en-US" sz="2400"/>
          </a:p>
          <a:p>
            <a:pPr marL="276225" indent="-276225" defTabSz="361460">
              <a:spcBef>
                <a:spcPts val="1055"/>
              </a:spcBef>
              <a:defRPr sz="2640"/>
            </a:pPr>
            <a:r>
              <a:rPr lang="en-US" sz="2800">
                <a:ea typeface="+mn-lt"/>
                <a:cs typeface="+mn-lt"/>
              </a:rPr>
              <a:t>Classes are more rigorous</a:t>
            </a:r>
          </a:p>
          <a:p>
            <a:pPr marL="276225" indent="-276225" defTabSz="361460">
              <a:spcBef>
                <a:spcPts val="1055"/>
              </a:spcBef>
              <a:defRPr sz="2640"/>
            </a:pPr>
            <a:r>
              <a:rPr lang="en-US" sz="2800">
                <a:ea typeface="+mn-lt"/>
                <a:cs typeface="+mn-lt"/>
              </a:rPr>
              <a:t>More opportunity for academic advancement (Honors/AP/DE)</a:t>
            </a:r>
          </a:p>
          <a:p>
            <a:pPr marL="276225" indent="-276225" defTabSz="361460">
              <a:spcBef>
                <a:spcPts val="1055"/>
              </a:spcBef>
              <a:defRPr sz="2640"/>
            </a:pPr>
            <a:r>
              <a:rPr lang="en-US" sz="2800">
                <a:ea typeface="+mn-lt"/>
                <a:cs typeface="+mn-lt"/>
              </a:rPr>
              <a:t>Certification opportunities in specific subject areas</a:t>
            </a:r>
          </a:p>
          <a:p>
            <a:pPr marL="276225" indent="-276225" defTabSz="361460">
              <a:spcBef>
                <a:spcPts val="1055"/>
              </a:spcBef>
              <a:defRPr sz="2640"/>
            </a:pPr>
            <a:r>
              <a:rPr lang="en-US" sz="2800">
                <a:ea typeface="+mn-lt"/>
                <a:cs typeface="+mn-lt"/>
              </a:rPr>
              <a:t>All semester grades will count toward a cumulative grade point average (GPA) and will appear on permanent transcript </a:t>
            </a:r>
            <a:endParaRPr lang="en-US" altLang="en-US" sz="2800"/>
          </a:p>
          <a:p>
            <a:pPr marL="276225" indent="-276225" eaLnBrk="1" hangingPunct="1"/>
            <a:r>
              <a:rPr lang="en-US" altLang="en-US" sz="2800"/>
              <a:t>If you fail a required course, you must take it again (credit recovery) </a:t>
            </a:r>
            <a:endParaRPr lang="en-US" sz="2800"/>
          </a:p>
        </p:txBody>
      </p:sp>
      <p:sp>
        <p:nvSpPr>
          <p:cNvPr id="205" name="Allow teachers to make informed decisions through data analysis…"/>
          <p:cNvSpPr txBox="1"/>
          <p:nvPr/>
        </p:nvSpPr>
        <p:spPr>
          <a:xfrm>
            <a:off x="6539023" y="2512441"/>
            <a:ext cx="3571876" cy="31555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237490" indent="-237490" algn="l" defTabSz="353246">
              <a:spcBef>
                <a:spcPts val="1055"/>
              </a:spcBef>
              <a:buClr>
                <a:srgbClr val="646464"/>
              </a:buClr>
              <a:buSzPct val="90000"/>
              <a:buChar char="•"/>
              <a:defRPr sz="2580"/>
            </a:pPr>
            <a:endParaRPr lang="en-US" sz="1814"/>
          </a:p>
          <a:p>
            <a:pPr algn="l" defTabSz="353246">
              <a:spcBef>
                <a:spcPts val="1055"/>
              </a:spcBef>
              <a:buClr>
                <a:srgbClr val="646464"/>
              </a:buClr>
              <a:buSzPct val="90000"/>
              <a:defRPr sz="2580"/>
            </a:pPr>
            <a:endParaRPr lang="en-US" sz="2550"/>
          </a:p>
          <a:p>
            <a:pPr defTabSz="353246">
              <a:spcBef>
                <a:spcPts val="1055"/>
              </a:spcBef>
              <a:buClr>
                <a:srgbClr val="646464"/>
              </a:buClr>
              <a:buSzPct val="90000"/>
              <a:defRPr sz="2580"/>
            </a:pPr>
            <a:endParaRPr lang="en-US" sz="255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DF35D5-2E06-3F46-8315-12E7829508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21" y="5820276"/>
            <a:ext cx="1716380" cy="103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262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367FE02-BC71-D0B9-040E-C76CE2EA7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124" y="428625"/>
            <a:ext cx="11246605" cy="804952"/>
          </a:xfrm>
        </p:spPr>
        <p:txBody>
          <a:bodyPr lIns="50800" tIns="50800" rIns="50800" bIns="50800" anchor="t">
            <a:noAutofit/>
          </a:bodyPr>
          <a:lstStyle/>
          <a:p>
            <a:r>
              <a:rPr lang="en-US" altLang="en-US" sz="3200">
                <a:latin typeface="Constantia"/>
              </a:rPr>
              <a:t>High School Graduation Requirements</a:t>
            </a:r>
            <a:endParaRPr lang="en-US" sz="3200">
              <a:latin typeface="Constantia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984102-19FB-15A5-E25F-6FEB3C35249C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19125" y="1372943"/>
            <a:ext cx="10474444" cy="5163550"/>
          </a:xfrm>
        </p:spPr>
        <p:txBody>
          <a:bodyPr anchor="t">
            <a:normAutofit fontScale="77500" lnSpcReduction="20000"/>
          </a:bodyPr>
          <a:lstStyle/>
          <a:p>
            <a:pPr marL="276225" indent="-276225" eaLnBrk="1" hangingPunct="1"/>
            <a:r>
              <a:rPr lang="en-US" altLang="en-US" sz="2800" b="1"/>
              <a:t>Must complete 24 Credits</a:t>
            </a:r>
            <a:endParaRPr lang="en-US"/>
          </a:p>
          <a:p>
            <a:pPr marL="553085" lvl="1" indent="-276225" eaLnBrk="1" hangingPunct="1"/>
            <a:r>
              <a:rPr lang="en-US" altLang="en-US" sz="2400"/>
              <a:t>4 credits of English</a:t>
            </a:r>
          </a:p>
          <a:p>
            <a:pPr marL="553085" lvl="1" indent="-276225" eaLnBrk="1" hangingPunct="1"/>
            <a:r>
              <a:rPr lang="en-US" altLang="en-US" sz="2400"/>
              <a:t>4 credits of Math (Algebra 1 and Geometry are required)</a:t>
            </a:r>
          </a:p>
          <a:p>
            <a:pPr marL="553085" lvl="1" indent="-276225" eaLnBrk="1" hangingPunct="1"/>
            <a:r>
              <a:rPr lang="en-US" altLang="en-US" sz="2400"/>
              <a:t>3  credits of History (World History, US History, Economics, and US Government)</a:t>
            </a:r>
          </a:p>
          <a:p>
            <a:pPr marL="553085" lvl="1" indent="-276225" eaLnBrk="1" hangingPunct="1"/>
            <a:r>
              <a:rPr lang="en-US" altLang="en-US" sz="2400"/>
              <a:t>3 credits of Science (Biology required)</a:t>
            </a:r>
          </a:p>
          <a:p>
            <a:pPr marL="553085" lvl="1" indent="-276225" eaLnBrk="1" hangingPunct="1"/>
            <a:r>
              <a:rPr lang="en-US" altLang="en-US" sz="2400"/>
              <a:t>1 credit of HOPE or the equivalent </a:t>
            </a:r>
          </a:p>
          <a:p>
            <a:pPr marL="553085" lvl="1" indent="-276225" eaLnBrk="1" hangingPunct="1"/>
            <a:r>
              <a:rPr lang="en-US" altLang="en-US" sz="2400"/>
              <a:t>1 credit of Fine Arts  </a:t>
            </a:r>
          </a:p>
          <a:p>
            <a:pPr marL="553085" lvl="1" indent="-276225" eaLnBrk="1" hangingPunct="1"/>
            <a:r>
              <a:rPr lang="en-US" altLang="en-US" sz="2400"/>
              <a:t>.50 credit Personal Financial Literacy</a:t>
            </a:r>
          </a:p>
          <a:p>
            <a:pPr marL="553085" lvl="1" indent="-276225"/>
            <a:r>
              <a:rPr lang="en-US" altLang="en-US" sz="2400"/>
              <a:t>7.5 Elective credits (</a:t>
            </a:r>
            <a:r>
              <a:rPr lang="en-US" altLang="en-US" sz="2400">
                <a:solidFill>
                  <a:schemeClr val="bg1"/>
                </a:solidFill>
                <a:highlight>
                  <a:srgbClr val="FFFF00"/>
                </a:highlight>
              </a:rPr>
              <a:t>if planning to attend a university, take two years of the same foreign language</a:t>
            </a:r>
            <a:r>
              <a:rPr lang="en-US" altLang="en-US" sz="2400"/>
              <a:t>)</a:t>
            </a:r>
          </a:p>
          <a:p>
            <a:pPr marL="276225" indent="-276225"/>
            <a:r>
              <a:rPr lang="en-US" altLang="en-US" sz="2400" b="1"/>
              <a:t>Must Pass the 10</a:t>
            </a:r>
            <a:r>
              <a:rPr lang="en-US" altLang="en-US" sz="2400" b="1" baseline="30000"/>
              <a:t>th</a:t>
            </a:r>
            <a:r>
              <a:rPr lang="en-US" altLang="en-US" sz="2400" b="1"/>
              <a:t> Grade  FAST Reading Assessment and Algebra 1 EOC 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5157E5-EB82-B455-6D87-B74B539CF4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21" y="5820276"/>
            <a:ext cx="1716380" cy="103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898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4E014-650D-7A95-CF05-69B3730AB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Constantia" panose="02030602050306030303" pitchFamily="18" charset="0"/>
              </a:rPr>
              <a:t>9</a:t>
            </a:r>
            <a:r>
              <a:rPr lang="en-US" altLang="en-US" baseline="30000">
                <a:latin typeface="Constantia" panose="02030602050306030303" pitchFamily="18" charset="0"/>
              </a:rPr>
              <a:t>th</a:t>
            </a:r>
            <a:r>
              <a:rPr lang="en-US" altLang="en-US">
                <a:latin typeface="Constantia" panose="02030602050306030303" pitchFamily="18" charset="0"/>
              </a:rPr>
              <a:t> Grade Success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CEF794-69E4-CA43-6FDB-EC39DFB4D4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30200" indent="-330200" eaLnBrk="1" hangingPunct="1"/>
            <a:r>
              <a:rPr lang="en-US" altLang="en-US" sz="2400"/>
              <a:t>Do the best you can!</a:t>
            </a:r>
          </a:p>
          <a:p>
            <a:pPr marL="330200" indent="-330200" eaLnBrk="1" hangingPunct="1"/>
            <a:r>
              <a:rPr lang="en-US" altLang="en-US" sz="2400"/>
              <a:t>Ask questions/get help!</a:t>
            </a:r>
          </a:p>
          <a:p>
            <a:pPr marL="330200" indent="-330200" eaLnBrk="1" hangingPunct="1"/>
            <a:r>
              <a:rPr lang="en-US" altLang="en-US" sz="2400"/>
              <a:t>Use time wisely – take advantage of tutoring opportunities and study halls.</a:t>
            </a:r>
          </a:p>
          <a:p>
            <a:pPr marL="330200" indent="-330200"/>
            <a:r>
              <a:rPr lang="en-US" altLang="en-US" sz="2400"/>
              <a:t>Have good organizational skills and smart study habits! </a:t>
            </a:r>
          </a:p>
          <a:p>
            <a:pPr eaLnBrk="1" hangingPunct="1"/>
            <a:r>
              <a:rPr lang="en-US" sz="2400"/>
              <a:t>Find fun and interesting ways to volunteer in the community or at school.  </a:t>
            </a:r>
          </a:p>
          <a:p>
            <a:pPr marL="330200" indent="-330200"/>
            <a:r>
              <a:rPr lang="en-US" sz="2400"/>
              <a:t>Build relationships with your teachers. (Recommendation Letters in the future may be needed)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BB00FF-0DC6-75B0-D779-7BFA9954D7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21" y="5820276"/>
            <a:ext cx="1716380" cy="103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633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44781-421F-25D9-D501-826F246EB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50800" tIns="50800" rIns="50800" bIns="50800" anchor="t">
            <a:normAutofit/>
          </a:bodyPr>
          <a:lstStyle/>
          <a:p>
            <a:r>
              <a:rPr lang="en-US" altLang="en-US">
                <a:latin typeface="Constantia" panose="02030602050306030303" pitchFamily="18" charset="0"/>
              </a:rPr>
              <a:t>Go to class prepared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C86A57-7876-FA2D-634A-709D8B407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9125" y="1434860"/>
            <a:ext cx="10953750" cy="5013565"/>
          </a:xfrm>
        </p:spPr>
        <p:txBody>
          <a:bodyPr anchor="t">
            <a:normAutofit/>
          </a:bodyPr>
          <a:lstStyle/>
          <a:p>
            <a:pPr eaLnBrk="1" hangingPunct="1">
              <a:defRPr/>
            </a:pPr>
            <a:r>
              <a:rPr lang="en-US" altLang="en-US" sz="2800"/>
              <a:t>Attendance is extremely important to the success of any high school student!! You must be here to learn! After 10 absences, privileges will be taken away.</a:t>
            </a:r>
          </a:p>
          <a:p>
            <a:pPr eaLnBrk="1" hangingPunct="1">
              <a:defRPr/>
            </a:pPr>
            <a:r>
              <a:rPr lang="en-US" altLang="en-US" sz="2800"/>
              <a:t>Being prepared for class is also important. Students must bring textbook, paper, pens/pencils, notebook/binder, calculator, etc</a:t>
            </a:r>
            <a:r>
              <a:rPr lang="en-US" altLang="en-US"/>
              <a:t>.</a:t>
            </a:r>
          </a:p>
          <a:p>
            <a:pPr>
              <a:defRPr/>
            </a:pPr>
            <a:r>
              <a:rPr lang="en-US" altLang="en-US" sz="2800"/>
              <a:t>Not only should you be prepared for class, but you need to come to class with a “</a:t>
            </a:r>
            <a:r>
              <a:rPr lang="en-US" altLang="en-US" sz="2800" b="1"/>
              <a:t>Successful Attitude”</a:t>
            </a:r>
            <a:r>
              <a:rPr lang="en-US" altLang="en-US" sz="2800"/>
              <a:t>, and an open mind ready to learn something new!</a:t>
            </a:r>
          </a:p>
          <a:p>
            <a:pPr eaLnBrk="1" hangingPunct="1">
              <a:defRPr/>
            </a:pPr>
            <a:endParaRPr lang="en-US" altLang="en-US"/>
          </a:p>
          <a:p>
            <a:pPr marL="330386" lvl="1" indent="0" eaLnBrk="1" hangingPunct="1">
              <a:buNone/>
              <a:defRPr/>
            </a:pPr>
            <a:endParaRPr lang="en-US" altLang="en-US" sz="2400"/>
          </a:p>
          <a:p>
            <a:endParaRPr lang="en-US"/>
          </a:p>
        </p:txBody>
      </p:sp>
      <p:pic>
        <p:nvPicPr>
          <p:cNvPr id="5" name="Picture 4" descr="A logo of a cat&#10;&#10;AI-generated content may be incorrect.">
            <a:extLst>
              <a:ext uri="{FF2B5EF4-FFF2-40B4-BE49-F238E27FC236}">
                <a16:creationId xmlns:a16="http://schemas.microsoft.com/office/drawing/2014/main" id="{028610E0-2C1F-F762-92FE-821428D8FD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21" y="5820276"/>
            <a:ext cx="1716380" cy="103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89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535A9-1D39-BCD4-3F5E-8C7F7CA18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35" y="428625"/>
            <a:ext cx="12416790" cy="1000125"/>
          </a:xfrm>
        </p:spPr>
        <p:txBody>
          <a:bodyPr lIns="50800" tIns="50800" rIns="50800" bIns="50800" anchor="t">
            <a:normAutofit fontScale="90000"/>
          </a:bodyPr>
          <a:lstStyle/>
          <a:p>
            <a:pPr algn="ctr"/>
            <a:r>
              <a:rPr lang="en-US" altLang="en-US" sz="3200"/>
              <a:t>Academic Success </a:t>
            </a:r>
            <a:r>
              <a:rPr lang="en-US" altLang="en-US" sz="3200" err="1"/>
              <a:t>SurveY</a:t>
            </a:r>
            <a:r>
              <a:rPr lang="en-US" altLang="en-US" sz="3200"/>
              <a:t>:</a:t>
            </a:r>
            <a:br>
              <a:rPr lang="en-US" altLang="en-US" sz="3200"/>
            </a:br>
            <a:r>
              <a:rPr lang="en-US" altLang="en-US" sz="3200"/>
              <a:t>Self-evaluation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A21BB2-D1C2-E0D4-C397-F9A3AD5B7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7685" y="1826220"/>
            <a:ext cx="10953750" cy="4723805"/>
          </a:xfrm>
        </p:spPr>
        <p:txBody>
          <a:bodyPr anchor="t">
            <a:normAutofit fontScale="25000" lnSpcReduction="20000"/>
          </a:bodyPr>
          <a:lstStyle/>
          <a:p>
            <a:pPr marL="514350" indent="-514350" eaLnBrk="1" hangingPunct="1">
              <a:spcBef>
                <a:spcPts val="1200"/>
              </a:spcBef>
              <a:buFont typeface="Wingdings 2" panose="05020102010507070707" pitchFamily="18" charset="2"/>
              <a:buNone/>
            </a:pPr>
            <a:r>
              <a:rPr lang="en-US" altLang="en-US" sz="8000"/>
              <a:t>Take a moment and ask yourself these questions…</a:t>
            </a:r>
          </a:p>
          <a:p>
            <a:pPr marL="514350" indent="-514350" eaLnBrk="1" hangingPunct="1">
              <a:spcBef>
                <a:spcPts val="1200"/>
              </a:spcBef>
              <a:buFont typeface="Wingdings 2" panose="05020102010507070707" pitchFamily="18" charset="2"/>
              <a:buChar char=""/>
            </a:pPr>
            <a:r>
              <a:rPr lang="en-US" altLang="en-US" sz="8000"/>
              <a:t>On average how many minutes/hours a night do you spend on homework?  *Compare this to time on phone/social media, </a:t>
            </a:r>
            <a:r>
              <a:rPr lang="en-US" altLang="en-US" sz="8000" err="1"/>
              <a:t>xbox</a:t>
            </a:r>
            <a:r>
              <a:rPr lang="en-US" altLang="en-US" sz="8000"/>
              <a:t>, playing sports, etc.</a:t>
            </a:r>
          </a:p>
          <a:p>
            <a:pPr marL="514350" indent="-514350" eaLnBrk="1" hangingPunct="1">
              <a:spcBef>
                <a:spcPts val="1200"/>
              </a:spcBef>
              <a:buFont typeface="Wingdings 2" panose="05020102010507070707" pitchFamily="18" charset="2"/>
              <a:buChar char=""/>
            </a:pPr>
            <a:r>
              <a:rPr lang="en-US" altLang="en-US" sz="8000"/>
              <a:t>What time do you do your homework? </a:t>
            </a:r>
          </a:p>
          <a:p>
            <a:pPr marL="514350" indent="-514350" eaLnBrk="1" hangingPunct="1">
              <a:spcBef>
                <a:spcPts val="1200"/>
              </a:spcBef>
              <a:buFont typeface="Wingdings 2" panose="05020102010507070707" pitchFamily="18" charset="2"/>
              <a:buChar char=""/>
            </a:pPr>
            <a:r>
              <a:rPr lang="en-US" altLang="en-US" sz="8000"/>
              <a:t>Do you have a quiet place to study?</a:t>
            </a:r>
          </a:p>
          <a:p>
            <a:pPr marL="514350" indent="-514350" eaLnBrk="1" hangingPunct="1">
              <a:spcBef>
                <a:spcPts val="1200"/>
              </a:spcBef>
              <a:buFont typeface="Wingdings 2" panose="05020102010507070707" pitchFamily="18" charset="2"/>
              <a:buChar char=""/>
            </a:pPr>
            <a:r>
              <a:rPr lang="en-US" altLang="en-US" sz="8000"/>
              <a:t>Have you ever attended tutoring?</a:t>
            </a:r>
          </a:p>
          <a:p>
            <a:pPr marL="514350" indent="-514350" eaLnBrk="1" hangingPunct="1">
              <a:spcBef>
                <a:spcPts val="1200"/>
              </a:spcBef>
              <a:buFont typeface="Wingdings 2" panose="05020102010507070707" pitchFamily="18" charset="2"/>
              <a:buChar char=""/>
            </a:pPr>
            <a:r>
              <a:rPr lang="en-US" altLang="en-US" sz="8000"/>
              <a:t>How do you keep track of your grades? </a:t>
            </a:r>
          </a:p>
          <a:p>
            <a:pPr marL="514350" indent="-514350" eaLnBrk="1" hangingPunct="1">
              <a:spcBef>
                <a:spcPts val="1200"/>
              </a:spcBef>
              <a:buFont typeface="Wingdings 2" panose="05020102010507070707" pitchFamily="18" charset="2"/>
              <a:buChar char=""/>
            </a:pPr>
            <a:r>
              <a:rPr lang="en-US" altLang="en-US" sz="8000"/>
              <a:t>Do I pay attention and participate in class?</a:t>
            </a:r>
          </a:p>
          <a:p>
            <a:pPr marL="514350" indent="-514350" eaLnBrk="1" hangingPunct="1">
              <a:spcBef>
                <a:spcPts val="1200"/>
              </a:spcBef>
              <a:buFont typeface="Wingdings 2" panose="05020102010507070707" pitchFamily="18" charset="2"/>
              <a:buChar char=""/>
            </a:pPr>
            <a:r>
              <a:rPr lang="en-US" altLang="en-US" sz="8000"/>
              <a:t>Do I ask for clarification if I don’t understand something?</a:t>
            </a:r>
          </a:p>
          <a:p>
            <a:pPr marL="514350" indent="-514350" eaLnBrk="1" hangingPunct="1">
              <a:spcBef>
                <a:spcPts val="1200"/>
              </a:spcBef>
              <a:buFont typeface="Wingdings 2" panose="05020102010507070707" pitchFamily="18" charset="2"/>
              <a:buChar char=""/>
            </a:pPr>
            <a:r>
              <a:rPr lang="en-US" altLang="en-US" sz="8000"/>
              <a:t>Have you ever asked for weekly progress reports?</a:t>
            </a:r>
          </a:p>
          <a:p>
            <a:pPr marL="514350" indent="-514350" eaLnBrk="1" hangingPunct="1">
              <a:buFont typeface="Wingdings 2" panose="05020102010507070707" pitchFamily="18" charset="2"/>
              <a:buNone/>
            </a:pPr>
            <a:r>
              <a:rPr lang="en-US" altLang="en-US" sz="6400"/>
              <a:t>Depending on the answer to these questions you may find areas where you could make adjustments to be more successful.</a:t>
            </a:r>
          </a:p>
          <a:p>
            <a:endParaRPr lang="en-US"/>
          </a:p>
        </p:txBody>
      </p:sp>
      <p:pic>
        <p:nvPicPr>
          <p:cNvPr id="5" name="Picture 4" descr="A logo of a cat&#10;&#10;AI-generated content may be incorrect.">
            <a:extLst>
              <a:ext uri="{FF2B5EF4-FFF2-40B4-BE49-F238E27FC236}">
                <a16:creationId xmlns:a16="http://schemas.microsoft.com/office/drawing/2014/main" id="{5E99CE6C-C432-81D1-ADC9-F2A50BB1F1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21" y="5820276"/>
            <a:ext cx="1716380" cy="103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978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CCA9F-20F5-4FA0-D274-B073C40A0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b="1"/>
              <a:t>What to look forward to in High School…</a:t>
            </a:r>
            <a:br>
              <a:rPr lang="en-US" altLang="en-US" b="1"/>
            </a:b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A93AE6-0BA1-60B4-5858-7BFDD34241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30200" indent="-3302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/>
          </a:p>
          <a:p>
            <a:pPr marL="330200" indent="-3302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/>
          </a:p>
          <a:p>
            <a:pPr marL="330200" indent="-330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/>
              <a:t>Wide variety of courses to be taken – including courses for college credit!!</a:t>
            </a:r>
          </a:p>
          <a:p>
            <a:pPr marL="330200" indent="-330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/>
              <a:t>		(Advanced Placement, Dual Enrollment)</a:t>
            </a:r>
          </a:p>
          <a:p>
            <a:pPr marL="330200" indent="-3302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/>
          </a:p>
          <a:p>
            <a:pPr marL="330200" indent="-330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/>
              <a:t>Opportunity to attend Career Tech Center to learn a skill in a specific trade area!</a:t>
            </a:r>
          </a:p>
          <a:p>
            <a:pPr marL="330200" indent="-3302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/>
          </a:p>
          <a:p>
            <a:pPr marL="330200" indent="-330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/>
              <a:t>Opportunities to be involved in numerous class and club activities!</a:t>
            </a:r>
          </a:p>
          <a:p>
            <a:pPr marL="330200" indent="-330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/>
              <a:t> </a:t>
            </a:r>
          </a:p>
          <a:p>
            <a:pPr marL="330200" indent="-330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/>
              <a:t>Opportunities to be involved on an Athletic team!</a:t>
            </a:r>
          </a:p>
          <a:p>
            <a:pPr marL="330200" indent="-330200"/>
            <a:endParaRPr lang="en-US"/>
          </a:p>
        </p:txBody>
      </p:sp>
      <p:pic>
        <p:nvPicPr>
          <p:cNvPr id="5" name="Picture 4" descr="A logo of a cat&#10;&#10;AI-generated content may be incorrect.">
            <a:extLst>
              <a:ext uri="{FF2B5EF4-FFF2-40B4-BE49-F238E27FC236}">
                <a16:creationId xmlns:a16="http://schemas.microsoft.com/office/drawing/2014/main" id="{B2981D30-B84A-62D4-5B41-F4C7C6A3B7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21" y="5820276"/>
            <a:ext cx="1716380" cy="103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979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Light"/>
        <a:ea typeface="Avenir Light"/>
        <a:cs typeface="Avenir Light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450000"/>
            <a:satOff val="-18071"/>
            <a:lumOff val="-1460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all" spc="384" normalizeH="0" baseline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22</Slides>
  <Notes>1</Notes>
  <HiddenSlides>1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office theme</vt:lpstr>
      <vt:lpstr>New_Template1</vt:lpstr>
      <vt:lpstr> Welcome to  Wesley Chapel High School class of 2030 </vt:lpstr>
      <vt:lpstr>Your 9th Grade Team</vt:lpstr>
      <vt:lpstr>The importance of freshman year</vt:lpstr>
      <vt:lpstr>     What changes in high schooL? </vt:lpstr>
      <vt:lpstr>High School Graduation Requirements</vt:lpstr>
      <vt:lpstr>9th Grade Success</vt:lpstr>
      <vt:lpstr>Go to class prepared</vt:lpstr>
      <vt:lpstr>Academic Success SurveY: Self-evaluation</vt:lpstr>
      <vt:lpstr>What to look forward to in High School… </vt:lpstr>
      <vt:lpstr>Plan for success by…</vt:lpstr>
      <vt:lpstr>Academies and Electives at WCHS</vt:lpstr>
      <vt:lpstr> AP CAPSTONE SCHOLARS diploma</vt:lpstr>
      <vt:lpstr>PowerPoint Presentation</vt:lpstr>
      <vt:lpstr>Drama </vt:lpstr>
      <vt:lpstr>PowerPoint Presentation</vt:lpstr>
      <vt:lpstr>Academy of agriculture technology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Patricia A. Taylor</dc:creator>
  <cp:revision>1</cp:revision>
  <dcterms:created xsi:type="dcterms:W3CDTF">2023-02-04T17:41:48Z</dcterms:created>
  <dcterms:modified xsi:type="dcterms:W3CDTF">2026-01-06T13:38:40Z</dcterms:modified>
</cp:coreProperties>
</file>